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3"/>
  </p:notesMasterIdLst>
  <p:sldIdLst>
    <p:sldId id="256" r:id="rId2"/>
    <p:sldId id="295" r:id="rId3"/>
    <p:sldId id="257" r:id="rId4"/>
    <p:sldId id="296"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Lst>
  <p:sldSz cx="9144000" cy="5143500" type="screen16x9"/>
  <p:notesSz cx="6858000" cy="9144000"/>
  <p:embeddedFontLst>
    <p:embeddedFont>
      <p:font typeface="Calibri" panose="020F0502020204030204" pitchFamily="34" charset="0"/>
      <p:regular r:id="rId44"/>
      <p:bold r:id="rId45"/>
      <p:italic r:id="rId46"/>
      <p:boldItalic r:id="rId47"/>
    </p:embeddedFont>
    <p:embeddedFont>
      <p:font typeface="Montserrat" panose="00000500000000000000" pitchFamily="2" charset="0"/>
      <p:regular r:id="rId48"/>
      <p:bold r:id="rId49"/>
      <p:italic r:id="rId50"/>
      <p:boldItalic r:id="rId51"/>
    </p:embeddedFont>
    <p:embeddedFont>
      <p:font typeface="Red Hat Display" panose="020B0604020202020204" charset="0"/>
      <p:regular r:id="rId52"/>
      <p:bold r:id="rId53"/>
      <p:italic r:id="rId54"/>
      <p:boldItalic r:id="rId55"/>
    </p:embeddedFont>
    <p:embeddedFont>
      <p:font typeface="Red Hat Text" panose="020B060402020202020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F38A07-D7B8-4D88-859F-E63A7DEED6EB}">
  <a:tblStyle styleId="{67F38A07-D7B8-4D88-859F-E63A7DEED6E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50AF5C-1CCD-4E7A-9779-E25E6EAF9B9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0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g>
</file>

<file path=ppt/media/image12.jpg>
</file>

<file path=ppt/media/image13.pn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c80e817397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c80e817397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b2f7c811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b2f7c811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b2f7c811e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b2f7c811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b2f7c811e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b2f7c811e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b2f7c811e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b2f7c811e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f7c811e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f7c811e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b2f7c811e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b2f7c811e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7ac4a4f4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7ac4a4f4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5"/>
            </a:gs>
            <a:gs pos="100000">
              <a:schemeClr val="accent4"/>
            </a:gs>
          </a:gsLst>
          <a:lin ang="18900044" scaled="0"/>
        </a:gradFill>
        <a:effectLst/>
      </p:bgPr>
    </p:bg>
    <p:spTree>
      <p:nvGrpSpPr>
        <p:cNvPr id="1" name="Shape 9"/>
        <p:cNvGrpSpPr/>
        <p:nvPr/>
      </p:nvGrpSpPr>
      <p:grpSpPr>
        <a:xfrm>
          <a:off x="0" y="0"/>
          <a:ext cx="0" cy="0"/>
          <a:chOff x="0" y="0"/>
          <a:chExt cx="0" cy="0"/>
        </a:xfrm>
      </p:grpSpPr>
      <p:sp>
        <p:nvSpPr>
          <p:cNvPr id="10" name="Google Shape;10;p2"/>
          <p:cNvSpPr/>
          <p:nvPr/>
        </p:nvSpPr>
        <p:spPr>
          <a:xfrm rot="5400000">
            <a:off x="254825" y="626250"/>
            <a:ext cx="3366900" cy="3891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Dark background">
  <p:cSld name="BLANK_1">
    <p:bg>
      <p:bgPr>
        <a:gradFill>
          <a:gsLst>
            <a:gs pos="0">
              <a:schemeClr val="accent5"/>
            </a:gs>
            <a:gs pos="100000">
              <a:schemeClr val="accent4"/>
            </a:gs>
          </a:gsLst>
          <a:lin ang="18900044" scaled="0"/>
        </a:gradFill>
        <a:effectLst/>
      </p:bgPr>
    </p:bg>
    <p:spTree>
      <p:nvGrpSpPr>
        <p:cNvPr id="1" name="Shape 61"/>
        <p:cNvGrpSpPr/>
        <p:nvPr/>
      </p:nvGrpSpPr>
      <p:grpSpPr>
        <a:xfrm>
          <a:off x="0" y="0"/>
          <a:ext cx="0" cy="0"/>
          <a:chOff x="0" y="0"/>
          <a:chExt cx="0" cy="0"/>
        </a:xfrm>
      </p:grpSpPr>
      <p:sp>
        <p:nvSpPr>
          <p:cNvPr id="62" name="Google Shape;62;p11"/>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 name="Google Shape;64;p1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chemeClr val="accent2"/>
            </a:gs>
          </a:gsLst>
          <a:lin ang="18900044" scaled="0"/>
        </a:gradFill>
        <a:effectLst/>
      </p:bgPr>
    </p:bg>
    <p:spTree>
      <p:nvGrpSpPr>
        <p:cNvPr id="1" name="Shape 13"/>
        <p:cNvGrpSpPr/>
        <p:nvPr/>
      </p:nvGrpSpPr>
      <p:grpSpPr>
        <a:xfrm>
          <a:off x="0" y="0"/>
          <a:ext cx="0" cy="0"/>
          <a:chOff x="0" y="0"/>
          <a:chExt cx="0" cy="0"/>
        </a:xfrm>
      </p:grpSpPr>
      <p:sp>
        <p:nvSpPr>
          <p:cNvPr id="14" name="Google Shape;14;p3"/>
          <p:cNvSpPr/>
          <p:nvPr/>
        </p:nvSpPr>
        <p:spPr>
          <a:xfrm rot="5400000">
            <a:off x="260250" y="1428700"/>
            <a:ext cx="1750800" cy="22860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 name="Google Shape;16;p3"/>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lvl1pPr lvl="0" rtl="0">
              <a:spcBef>
                <a:spcPts val="0"/>
              </a:spcBef>
              <a:spcAft>
                <a:spcPts val="0"/>
              </a:spcAft>
              <a:buClr>
                <a:schemeClr val="accent5"/>
              </a:buClr>
              <a:buSzPts val="4400"/>
              <a:buNone/>
              <a:defRPr sz="4400">
                <a:solidFill>
                  <a:schemeClr val="accent5"/>
                </a:solidFill>
              </a:defRPr>
            </a:lvl1pPr>
            <a:lvl2pPr lvl="1" rtl="0">
              <a:spcBef>
                <a:spcPts val="0"/>
              </a:spcBef>
              <a:spcAft>
                <a:spcPts val="0"/>
              </a:spcAft>
              <a:buClr>
                <a:schemeClr val="accent5"/>
              </a:buClr>
              <a:buSzPts val="4400"/>
              <a:buNone/>
              <a:defRPr sz="4400">
                <a:solidFill>
                  <a:schemeClr val="accent5"/>
                </a:solidFill>
              </a:defRPr>
            </a:lvl2pPr>
            <a:lvl3pPr lvl="2" rtl="0">
              <a:spcBef>
                <a:spcPts val="0"/>
              </a:spcBef>
              <a:spcAft>
                <a:spcPts val="0"/>
              </a:spcAft>
              <a:buClr>
                <a:schemeClr val="accent5"/>
              </a:buClr>
              <a:buSzPts val="4400"/>
              <a:buNone/>
              <a:defRPr sz="4400">
                <a:solidFill>
                  <a:schemeClr val="accent5"/>
                </a:solidFill>
              </a:defRPr>
            </a:lvl3pPr>
            <a:lvl4pPr lvl="3" rtl="0">
              <a:spcBef>
                <a:spcPts val="0"/>
              </a:spcBef>
              <a:spcAft>
                <a:spcPts val="0"/>
              </a:spcAft>
              <a:buClr>
                <a:schemeClr val="accent5"/>
              </a:buClr>
              <a:buSzPts val="4400"/>
              <a:buNone/>
              <a:defRPr sz="4400">
                <a:solidFill>
                  <a:schemeClr val="accent5"/>
                </a:solidFill>
              </a:defRPr>
            </a:lvl4pPr>
            <a:lvl5pPr lvl="4" rtl="0">
              <a:spcBef>
                <a:spcPts val="0"/>
              </a:spcBef>
              <a:spcAft>
                <a:spcPts val="0"/>
              </a:spcAft>
              <a:buClr>
                <a:schemeClr val="accent5"/>
              </a:buClr>
              <a:buSzPts val="4400"/>
              <a:buNone/>
              <a:defRPr sz="4400">
                <a:solidFill>
                  <a:schemeClr val="accent5"/>
                </a:solidFill>
              </a:defRPr>
            </a:lvl5pPr>
            <a:lvl6pPr lvl="5" rtl="0">
              <a:spcBef>
                <a:spcPts val="0"/>
              </a:spcBef>
              <a:spcAft>
                <a:spcPts val="0"/>
              </a:spcAft>
              <a:buClr>
                <a:schemeClr val="accent5"/>
              </a:buClr>
              <a:buSzPts val="4400"/>
              <a:buNone/>
              <a:defRPr sz="4400">
                <a:solidFill>
                  <a:schemeClr val="accent5"/>
                </a:solidFill>
              </a:defRPr>
            </a:lvl6pPr>
            <a:lvl7pPr lvl="6" rtl="0">
              <a:spcBef>
                <a:spcPts val="0"/>
              </a:spcBef>
              <a:spcAft>
                <a:spcPts val="0"/>
              </a:spcAft>
              <a:buClr>
                <a:schemeClr val="accent5"/>
              </a:buClr>
              <a:buSzPts val="4400"/>
              <a:buNone/>
              <a:defRPr sz="4400">
                <a:solidFill>
                  <a:schemeClr val="accent5"/>
                </a:solidFill>
              </a:defRPr>
            </a:lvl7pPr>
            <a:lvl8pPr lvl="7" rtl="0">
              <a:spcBef>
                <a:spcPts val="0"/>
              </a:spcBef>
              <a:spcAft>
                <a:spcPts val="0"/>
              </a:spcAft>
              <a:buClr>
                <a:schemeClr val="accent5"/>
              </a:buClr>
              <a:buSzPts val="4400"/>
              <a:buNone/>
              <a:defRPr sz="4400">
                <a:solidFill>
                  <a:schemeClr val="accent5"/>
                </a:solidFill>
              </a:defRPr>
            </a:lvl8pPr>
            <a:lvl9pPr lvl="8" rtl="0">
              <a:spcBef>
                <a:spcPts val="0"/>
              </a:spcBef>
              <a:spcAft>
                <a:spcPts val="0"/>
              </a:spcAft>
              <a:buClr>
                <a:schemeClr val="accent5"/>
              </a:buClr>
              <a:buSzPts val="4400"/>
              <a:buNone/>
              <a:defRPr sz="4400">
                <a:solidFill>
                  <a:schemeClr val="accent5"/>
                </a:solidFill>
              </a:defRPr>
            </a:lvl9pPr>
          </a:lstStyle>
          <a:p>
            <a:endParaRPr/>
          </a:p>
        </p:txBody>
      </p:sp>
      <p:sp>
        <p:nvSpPr>
          <p:cNvPr id="17" name="Google Shape;17;p3"/>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2400"/>
              <a:buNone/>
              <a:defRPr>
                <a:solidFill>
                  <a:schemeClr val="accent4"/>
                </a:solidFill>
              </a:defRPr>
            </a:lvl1pPr>
            <a:lvl2pPr lvl="1" rtl="0">
              <a:spcBef>
                <a:spcPts val="800"/>
              </a:spcBef>
              <a:spcAft>
                <a:spcPts val="0"/>
              </a:spcAft>
              <a:buClr>
                <a:schemeClr val="accent4"/>
              </a:buClr>
              <a:buSzPts val="3000"/>
              <a:buNone/>
              <a:defRPr sz="3000">
                <a:solidFill>
                  <a:schemeClr val="accent4"/>
                </a:solidFill>
              </a:defRPr>
            </a:lvl2pPr>
            <a:lvl3pPr lvl="2" rtl="0">
              <a:spcBef>
                <a:spcPts val="800"/>
              </a:spcBef>
              <a:spcAft>
                <a:spcPts val="0"/>
              </a:spcAft>
              <a:buClr>
                <a:schemeClr val="accent4"/>
              </a:buClr>
              <a:buSzPts val="3000"/>
              <a:buNone/>
              <a:defRPr sz="3000">
                <a:solidFill>
                  <a:schemeClr val="accent4"/>
                </a:solidFill>
              </a:defRPr>
            </a:lvl3pPr>
            <a:lvl4pPr lvl="3" rtl="0">
              <a:spcBef>
                <a:spcPts val="800"/>
              </a:spcBef>
              <a:spcAft>
                <a:spcPts val="0"/>
              </a:spcAft>
              <a:buClr>
                <a:schemeClr val="accent4"/>
              </a:buClr>
              <a:buSzPts val="3000"/>
              <a:buNone/>
              <a:defRPr sz="3000">
                <a:solidFill>
                  <a:schemeClr val="accent4"/>
                </a:solidFill>
              </a:defRPr>
            </a:lvl4pPr>
            <a:lvl5pPr lvl="4" rtl="0">
              <a:spcBef>
                <a:spcPts val="800"/>
              </a:spcBef>
              <a:spcAft>
                <a:spcPts val="0"/>
              </a:spcAft>
              <a:buClr>
                <a:schemeClr val="accent4"/>
              </a:buClr>
              <a:buSzPts val="3000"/>
              <a:buNone/>
              <a:defRPr sz="3000">
                <a:solidFill>
                  <a:schemeClr val="accent4"/>
                </a:solidFill>
              </a:defRPr>
            </a:lvl5pPr>
            <a:lvl6pPr lvl="5" rtl="0">
              <a:spcBef>
                <a:spcPts val="800"/>
              </a:spcBef>
              <a:spcAft>
                <a:spcPts val="0"/>
              </a:spcAft>
              <a:buClr>
                <a:schemeClr val="accent4"/>
              </a:buClr>
              <a:buSzPts val="3000"/>
              <a:buNone/>
              <a:defRPr sz="3000">
                <a:solidFill>
                  <a:schemeClr val="accent4"/>
                </a:solidFill>
              </a:defRPr>
            </a:lvl6pPr>
            <a:lvl7pPr lvl="6" rtl="0">
              <a:spcBef>
                <a:spcPts val="800"/>
              </a:spcBef>
              <a:spcAft>
                <a:spcPts val="0"/>
              </a:spcAft>
              <a:buClr>
                <a:schemeClr val="accent4"/>
              </a:buClr>
              <a:buSzPts val="3000"/>
              <a:buNone/>
              <a:defRPr sz="3000">
                <a:solidFill>
                  <a:schemeClr val="accent4"/>
                </a:solidFill>
              </a:defRPr>
            </a:lvl7pPr>
            <a:lvl8pPr lvl="7" rtl="0">
              <a:spcBef>
                <a:spcPts val="800"/>
              </a:spcBef>
              <a:spcAft>
                <a:spcPts val="0"/>
              </a:spcAft>
              <a:buClr>
                <a:schemeClr val="accent4"/>
              </a:buClr>
              <a:buSzPts val="3000"/>
              <a:buNone/>
              <a:defRPr sz="3000">
                <a:solidFill>
                  <a:schemeClr val="accent4"/>
                </a:solidFill>
              </a:defRPr>
            </a:lvl8pPr>
            <a:lvl9pPr lvl="8" rtl="0">
              <a:spcBef>
                <a:spcPts val="800"/>
              </a:spcBef>
              <a:spcAft>
                <a:spcPts val="800"/>
              </a:spcAft>
              <a:buClr>
                <a:schemeClr val="accent4"/>
              </a:buClr>
              <a:buSzPts val="3000"/>
              <a:buNone/>
              <a:defRPr sz="30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8"/>
        <p:cNvGrpSpPr/>
        <p:nvPr/>
      </p:nvGrpSpPr>
      <p:grpSpPr>
        <a:xfrm>
          <a:off x="0" y="0"/>
          <a:ext cx="0" cy="0"/>
          <a:chOff x="0" y="0"/>
          <a:chExt cx="0" cy="0"/>
        </a:xfrm>
      </p:grpSpPr>
      <p:sp>
        <p:nvSpPr>
          <p:cNvPr id="19" name="Google Shape;19;p4"/>
          <p:cNvSpPr/>
          <p:nvPr/>
        </p:nvSpPr>
        <p:spPr>
          <a:xfrm>
            <a:off x="4091600" y="394860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rot="10800000">
            <a:off x="4091600" y="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2" name="Google Shape;22;p4"/>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lvl1pPr marL="457200" lvl="0" indent="-419100" algn="ctr" rtl="0">
              <a:spcBef>
                <a:spcPts val="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1pPr>
            <a:lvl2pPr marL="914400" lvl="1"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2pPr>
            <a:lvl3pPr marL="1371600" lvl="2"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3pPr>
            <a:lvl4pPr marL="1828800" lvl="3"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4pPr>
            <a:lvl5pPr marL="2286000" lvl="4"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5pPr>
            <a:lvl6pPr marL="2743200" lvl="5"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6pPr>
            <a:lvl7pPr marL="3200400" lvl="6"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7pPr>
            <a:lvl8pPr marL="3657600" lvl="7"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8pPr>
            <a:lvl9pPr marL="4114800" lvl="8" indent="-419100" algn="ctr" rtl="0">
              <a:spcBef>
                <a:spcPts val="800"/>
              </a:spcBef>
              <a:spcAft>
                <a:spcPts val="80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9pPr>
          </a:lstStyle>
          <a:p>
            <a:endParaRPr/>
          </a:p>
        </p:txBody>
      </p:sp>
      <p:sp>
        <p:nvSpPr>
          <p:cNvPr id="23" name="Google Shape;23;p4"/>
          <p:cNvSpPr txBox="1"/>
          <p:nvPr/>
        </p:nvSpPr>
        <p:spPr>
          <a:xfrm>
            <a:off x="3593400" y="40520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
        <p:nvSpPr>
          <p:cNvPr id="24" name="Google Shape;24;p4"/>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
        <p:nvSpPr>
          <p:cNvPr id="25" name="Google Shape;25;p4"/>
          <p:cNvSpPr txBox="1"/>
          <p:nvPr/>
        </p:nvSpPr>
        <p:spPr>
          <a:xfrm>
            <a:off x="3593400" y="390035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1" name="Google Shape;31;p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5" name="Google Shape;35;p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6"/>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7" name="Google Shape;37;p6"/>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8" name="Google Shape;38;p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7"/>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2" name="Google Shape;42;p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3" name="Google Shape;43;p7"/>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4" name="Google Shape;44;p7"/>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5" name="Google Shape;45;p7"/>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6" name="Google Shape;46;p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8"/>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1" name="Google Shape;51;p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9"/>
          <p:cNvSpPr/>
          <p:nvPr/>
        </p:nvSpPr>
        <p:spPr>
          <a:xfrm>
            <a:off x="4255350" y="418265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4" name="Google Shape;54;p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5" name="Google Shape;55;p9"/>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lvl1pPr marL="457200" lvl="0" indent="-228600" algn="ctr" rtl="0">
              <a:spcBef>
                <a:spcPts val="0"/>
              </a:spcBef>
              <a:spcAft>
                <a:spcPts val="800"/>
              </a:spcAft>
              <a:buSzPts val="1600"/>
              <a:buNone/>
              <a:defRPr sz="1600"/>
            </a:lvl1pPr>
          </a:lstStyle>
          <a:p>
            <a:endParaRPr/>
          </a:p>
        </p:txBody>
      </p:sp>
      <p:sp>
        <p:nvSpPr>
          <p:cNvPr id="56" name="Google Shape;56;p9"/>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Light background" type="blank">
  <p:cSld name="BLANK">
    <p:spTree>
      <p:nvGrpSpPr>
        <p:cNvPr id="1" name="Shape 57"/>
        <p:cNvGrpSpPr/>
        <p:nvPr/>
      </p:nvGrpSpPr>
      <p:grpSpPr>
        <a:xfrm>
          <a:off x="0" y="0"/>
          <a:ext cx="0" cy="0"/>
          <a:chOff x="0" y="0"/>
          <a:chExt cx="0" cy="0"/>
        </a:xfrm>
      </p:grpSpPr>
      <p:sp>
        <p:nvSpPr>
          <p:cNvPr id="58" name="Google Shape;58;p10"/>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1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 name="Google Shape;60;p1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4475" y="742575"/>
            <a:ext cx="7207500" cy="633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1pPr>
            <a:lvl2pPr lvl="1"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1044475" y="1468375"/>
            <a:ext cx="7207500" cy="27576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1pPr>
            <a:lvl2pPr marL="914400" lvl="1"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2pPr>
            <a:lvl3pPr marL="1371600" lvl="2"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3pPr>
            <a:lvl4pPr marL="1828800" lvl="3"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4pPr>
            <a:lvl5pPr marL="2286000" lvl="4"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5pPr>
            <a:lvl6pPr marL="2743200" lvl="5"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6pPr>
            <a:lvl7pPr marL="3200400" lvl="6"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7pPr>
            <a:lvl8pPr marL="3657600" lvl="7"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8pPr>
            <a:lvl9pPr marL="4114800" lvl="8" indent="-381000" rtl="0">
              <a:lnSpc>
                <a:spcPct val="115000"/>
              </a:lnSpc>
              <a:spcBef>
                <a:spcPts val="800"/>
              </a:spcBef>
              <a:spcAft>
                <a:spcPts val="800"/>
              </a:spcAft>
              <a:buClr>
                <a:schemeClr val="dk1"/>
              </a:buClr>
              <a:buSzPts val="2400"/>
              <a:buFont typeface="Red Hat Text"/>
              <a:buChar char="■"/>
              <a:defRPr sz="2400">
                <a:solidFill>
                  <a:schemeClr val="dk1"/>
                </a:solidFill>
                <a:latin typeface="Red Hat Text"/>
                <a:ea typeface="Red Hat Text"/>
                <a:cs typeface="Red Hat Text"/>
                <a:sym typeface="Red Hat Text"/>
              </a:defRPr>
            </a:lvl9pPr>
          </a:lstStyle>
          <a:p>
            <a:endParaRPr/>
          </a:p>
        </p:txBody>
      </p:sp>
      <p:sp>
        <p:nvSpPr>
          <p:cNvPr id="8" name="Google Shape;8;p1"/>
          <p:cNvSpPr txBox="1">
            <a:spLocks noGrp="1"/>
          </p:cNvSpPr>
          <p:nvPr>
            <p:ph type="sldNum" idx="12"/>
          </p:nvPr>
        </p:nvSpPr>
        <p:spPr>
          <a:xfrm>
            <a:off x="8619825" y="4630250"/>
            <a:ext cx="524100" cy="513300"/>
          </a:xfrm>
          <a:prstGeom prst="rect">
            <a:avLst/>
          </a:prstGeom>
          <a:noFill/>
          <a:ln>
            <a:noFill/>
          </a:ln>
        </p:spPr>
        <p:txBody>
          <a:bodyPr spcFirstLastPara="1" wrap="square" lIns="0" tIns="0" rIns="0" bIns="0" anchor="ctr" anchorCtr="0">
            <a:noAutofit/>
          </a:bodyPr>
          <a:lstStyle>
            <a:lvl1pPr lvl="0" algn="ctr" rtl="0">
              <a:buNone/>
              <a:defRPr sz="1300" b="1">
                <a:solidFill>
                  <a:schemeClr val="dk2"/>
                </a:solidFill>
                <a:latin typeface="Red Hat Display"/>
                <a:ea typeface="Red Hat Display"/>
                <a:cs typeface="Red Hat Display"/>
                <a:sym typeface="Red Hat Display"/>
              </a:defRPr>
            </a:lvl1pPr>
            <a:lvl2pPr lvl="1" algn="ctr" rtl="0">
              <a:buNone/>
              <a:defRPr sz="1300" b="1">
                <a:solidFill>
                  <a:schemeClr val="dk2"/>
                </a:solidFill>
                <a:latin typeface="Red Hat Display"/>
                <a:ea typeface="Red Hat Display"/>
                <a:cs typeface="Red Hat Display"/>
                <a:sym typeface="Red Hat Display"/>
              </a:defRPr>
            </a:lvl2pPr>
            <a:lvl3pPr lvl="2" algn="ctr" rtl="0">
              <a:buNone/>
              <a:defRPr sz="1300" b="1">
                <a:solidFill>
                  <a:schemeClr val="dk2"/>
                </a:solidFill>
                <a:latin typeface="Red Hat Display"/>
                <a:ea typeface="Red Hat Display"/>
                <a:cs typeface="Red Hat Display"/>
                <a:sym typeface="Red Hat Display"/>
              </a:defRPr>
            </a:lvl3pPr>
            <a:lvl4pPr lvl="3" algn="ctr" rtl="0">
              <a:buNone/>
              <a:defRPr sz="1300" b="1">
                <a:solidFill>
                  <a:schemeClr val="dk2"/>
                </a:solidFill>
                <a:latin typeface="Red Hat Display"/>
                <a:ea typeface="Red Hat Display"/>
                <a:cs typeface="Red Hat Display"/>
                <a:sym typeface="Red Hat Display"/>
              </a:defRPr>
            </a:lvl4pPr>
            <a:lvl5pPr lvl="4" algn="ctr" rtl="0">
              <a:buNone/>
              <a:defRPr sz="1300" b="1">
                <a:solidFill>
                  <a:schemeClr val="dk2"/>
                </a:solidFill>
                <a:latin typeface="Red Hat Display"/>
                <a:ea typeface="Red Hat Display"/>
                <a:cs typeface="Red Hat Display"/>
                <a:sym typeface="Red Hat Display"/>
              </a:defRPr>
            </a:lvl5pPr>
            <a:lvl6pPr lvl="5" algn="ctr" rtl="0">
              <a:buNone/>
              <a:defRPr sz="1300" b="1">
                <a:solidFill>
                  <a:schemeClr val="dk2"/>
                </a:solidFill>
                <a:latin typeface="Red Hat Display"/>
                <a:ea typeface="Red Hat Display"/>
                <a:cs typeface="Red Hat Display"/>
                <a:sym typeface="Red Hat Display"/>
              </a:defRPr>
            </a:lvl6pPr>
            <a:lvl7pPr lvl="6" algn="ctr" rtl="0">
              <a:buNone/>
              <a:defRPr sz="1300" b="1">
                <a:solidFill>
                  <a:schemeClr val="dk2"/>
                </a:solidFill>
                <a:latin typeface="Red Hat Display"/>
                <a:ea typeface="Red Hat Display"/>
                <a:cs typeface="Red Hat Display"/>
                <a:sym typeface="Red Hat Display"/>
              </a:defRPr>
            </a:lvl7pPr>
            <a:lvl8pPr lvl="7" algn="ctr" rtl="0">
              <a:buNone/>
              <a:defRPr sz="1300" b="1">
                <a:solidFill>
                  <a:schemeClr val="dk2"/>
                </a:solidFill>
                <a:latin typeface="Red Hat Display"/>
                <a:ea typeface="Red Hat Display"/>
                <a:cs typeface="Red Hat Display"/>
                <a:sym typeface="Red Hat Display"/>
              </a:defRPr>
            </a:lvl8pPr>
            <a:lvl9pPr lvl="8" algn="ctr" rtl="0">
              <a:buNone/>
              <a:defRPr sz="13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redhat.com/en/about/brand/standards/typograph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Your </a:t>
            </a:r>
            <a:r>
              <a:rPr lang="en">
                <a:solidFill>
                  <a:schemeClr val="accent1"/>
                </a:solidFill>
              </a:rPr>
              <a:t>Presentation </a:t>
            </a:r>
            <a:r>
              <a:rPr lang="en"/>
              <a:t>Title</a:t>
            </a:r>
            <a:endParaRPr/>
          </a:p>
        </p:txBody>
      </p:sp>
      <p:grpSp>
        <p:nvGrpSpPr>
          <p:cNvPr id="70" name="Google Shape;70;p12"/>
          <p:cNvGrpSpPr/>
          <p:nvPr/>
        </p:nvGrpSpPr>
        <p:grpSpPr>
          <a:xfrm>
            <a:off x="847749" y="1886025"/>
            <a:ext cx="2480267" cy="1371342"/>
            <a:chOff x="1183947" y="2091916"/>
            <a:chExt cx="2950943" cy="1631579"/>
          </a:xfrm>
        </p:grpSpPr>
        <p:sp>
          <p:nvSpPr>
            <p:cNvPr id="71" name="Google Shape;71;p12"/>
            <p:cNvSpPr/>
            <p:nvPr/>
          </p:nvSpPr>
          <p:spPr>
            <a:xfrm>
              <a:off x="1746983" y="2125896"/>
              <a:ext cx="1516263" cy="1034563"/>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3157983" y="2091916"/>
              <a:ext cx="413881" cy="1068542"/>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2"/>
            <p:cNvSpPr/>
            <p:nvPr/>
          </p:nvSpPr>
          <p:spPr>
            <a:xfrm>
              <a:off x="1183947" y="2597299"/>
              <a:ext cx="1126196" cy="1126196"/>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2"/>
            <p:cNvSpPr/>
            <p:nvPr/>
          </p:nvSpPr>
          <p:spPr>
            <a:xfrm>
              <a:off x="3008694" y="2597299"/>
              <a:ext cx="1126196" cy="1126196"/>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p:nvPr/>
          </p:nvSpPr>
          <p:spPr>
            <a:xfrm>
              <a:off x="1987766" y="2091916"/>
              <a:ext cx="481840" cy="40803"/>
            </a:xfrm>
            <a:custGeom>
              <a:avLst/>
              <a:gdLst/>
              <a:ahLst/>
              <a:cxnLst/>
              <a:rect l="l" t="t" r="r" b="b"/>
              <a:pathLst>
                <a:path w="3460" h="293" fill="none" extrusionOk="0">
                  <a:moveTo>
                    <a:pt x="1" y="1"/>
                  </a:moveTo>
                  <a:lnTo>
                    <a:pt x="3459" y="293"/>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p:nvPr/>
          </p:nvSpPr>
          <p:spPr>
            <a:xfrm>
              <a:off x="3466587" y="3055194"/>
              <a:ext cx="207080" cy="207080"/>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1645182" y="3055194"/>
              <a:ext cx="207080" cy="207080"/>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White</a:t>
            </a:r>
            <a:endParaRPr b="1"/>
          </a:p>
          <a:p>
            <a:pPr marL="0" lvl="0" indent="0" algn="l" rtl="0">
              <a:spcBef>
                <a:spcPts val="800"/>
              </a:spcBef>
              <a:spcAft>
                <a:spcPts val="800"/>
              </a:spcAft>
              <a:buNone/>
            </a:pPr>
            <a:r>
              <a:rPr lang="en"/>
              <a:t>Is the color of milk and fresh snow, the color produced by the combination of all the colors of the visible spectrum.</a:t>
            </a:r>
            <a:endParaRPr/>
          </a:p>
        </p:txBody>
      </p:sp>
      <p:sp>
        <p:nvSpPr>
          <p:cNvPr id="159" name="Google Shape;159;p1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split your content</a:t>
            </a:r>
            <a:endParaRPr/>
          </a:p>
        </p:txBody>
      </p:sp>
      <p:sp>
        <p:nvSpPr>
          <p:cNvPr id="160" name="Google Shape;160;p19"/>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Black</a:t>
            </a:r>
            <a:endParaRPr b="1"/>
          </a:p>
          <a:p>
            <a:pPr marL="0" lvl="0" indent="0" algn="l" rtl="0">
              <a:spcBef>
                <a:spcPts val="800"/>
              </a:spcBef>
              <a:spcAft>
                <a:spcPts val="800"/>
              </a:spcAft>
              <a:buNone/>
            </a:pPr>
            <a:r>
              <a:rPr lang="en"/>
              <a:t>Is the color of ebony and of outer space. It has been the symbolic color of elegance, solemnity and authority.</a:t>
            </a:r>
            <a:endParaRPr/>
          </a:p>
        </p:txBody>
      </p:sp>
      <p:sp>
        <p:nvSpPr>
          <p:cNvPr id="161" name="Google Shape;161;p1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162" name="Google Shape;162;p19"/>
          <p:cNvGrpSpPr/>
          <p:nvPr/>
        </p:nvGrpSpPr>
        <p:grpSpPr>
          <a:xfrm>
            <a:off x="608924" y="892350"/>
            <a:ext cx="210524" cy="333750"/>
            <a:chOff x="899801" y="909674"/>
            <a:chExt cx="250475" cy="397085"/>
          </a:xfrm>
        </p:grpSpPr>
        <p:sp>
          <p:nvSpPr>
            <p:cNvPr id="163" name="Google Shape;163;p1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 two or three columns</a:t>
            </a:r>
            <a:endParaRPr/>
          </a:p>
        </p:txBody>
      </p:sp>
      <p:sp>
        <p:nvSpPr>
          <p:cNvPr id="176" name="Google Shape;176;p20"/>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a:t>Is the color of gold, butter and ripe lemons. In the spectrum of visible light, yellow is found between green and orange.</a:t>
            </a:r>
            <a:endParaRPr/>
          </a:p>
        </p:txBody>
      </p:sp>
      <p:sp>
        <p:nvSpPr>
          <p:cNvPr id="177" name="Google Shape;177;p20"/>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a:t>Is the colour of the clear sky and the deep sea. It is located between violet and green on the optical spectrum.</a:t>
            </a:r>
            <a:endParaRPr/>
          </a:p>
        </p:txBody>
      </p:sp>
      <p:sp>
        <p:nvSpPr>
          <p:cNvPr id="178" name="Google Shape;178;p20"/>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a:t>Is the color of blood, and because of this it has historically been associated with sacrifice, danger and courage. </a:t>
            </a:r>
            <a:endParaRPr/>
          </a:p>
          <a:p>
            <a:pPr marL="0" lvl="0" indent="0" algn="l" rtl="0">
              <a:spcBef>
                <a:spcPts val="800"/>
              </a:spcBef>
              <a:spcAft>
                <a:spcPts val="800"/>
              </a:spcAft>
              <a:buNone/>
            </a:pPr>
            <a:endParaRPr/>
          </a:p>
        </p:txBody>
      </p:sp>
      <p:sp>
        <p:nvSpPr>
          <p:cNvPr id="179" name="Google Shape;179;p2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180" name="Google Shape;180;p20"/>
          <p:cNvGrpSpPr/>
          <p:nvPr/>
        </p:nvGrpSpPr>
        <p:grpSpPr>
          <a:xfrm>
            <a:off x="608924" y="892350"/>
            <a:ext cx="210524" cy="333750"/>
            <a:chOff x="899801" y="909674"/>
            <a:chExt cx="250475" cy="397085"/>
          </a:xfrm>
        </p:grpSpPr>
        <p:sp>
          <p:nvSpPr>
            <p:cNvPr id="181" name="Google Shape;181;p20"/>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1"/>
          <p:cNvSpPr txBox="1">
            <a:spLocks noGrp="1"/>
          </p:cNvSpPr>
          <p:nvPr>
            <p:ph type="title"/>
          </p:nvPr>
        </p:nvSpPr>
        <p:spPr>
          <a:xfrm>
            <a:off x="1044475" y="742575"/>
            <a:ext cx="4288500" cy="63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 picture is worth a thousand words</a:t>
            </a:r>
            <a:endParaRPr/>
          </a:p>
        </p:txBody>
      </p:sp>
      <p:sp>
        <p:nvSpPr>
          <p:cNvPr id="194" name="Google Shape;194;p21"/>
          <p:cNvSpPr txBox="1">
            <a:spLocks noGrp="1"/>
          </p:cNvSpPr>
          <p:nvPr>
            <p:ph type="body" idx="1"/>
          </p:nvPr>
        </p:nvSpPr>
        <p:spPr>
          <a:xfrm>
            <a:off x="1044475" y="1840500"/>
            <a:ext cx="4288500" cy="23856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complex idea can be conveyed with just a single still image, namely making it possible to absorb large amounts of data quickly.</a:t>
            </a:r>
            <a:endParaRPr/>
          </a:p>
        </p:txBody>
      </p:sp>
      <p:sp>
        <p:nvSpPr>
          <p:cNvPr id="195" name="Google Shape;195;p2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196" name="Google Shape;196;p21"/>
          <p:cNvPicPr preferRelativeResize="0"/>
          <p:nvPr/>
        </p:nvPicPr>
        <p:blipFill rotWithShape="1">
          <a:blip r:embed="rId3">
            <a:alphaModFix/>
          </a:blip>
          <a:srcRect l="18506" r="38000"/>
          <a:stretch/>
        </p:blipFill>
        <p:spPr>
          <a:xfrm>
            <a:off x="5927600" y="512125"/>
            <a:ext cx="2698500" cy="4118100"/>
          </a:xfrm>
          <a:prstGeom prst="roundRect">
            <a:avLst>
              <a:gd name="adj" fmla="val 1391"/>
            </a:avLst>
          </a:prstGeom>
          <a:noFill/>
          <a:ln>
            <a:noFill/>
          </a:ln>
        </p:spPr>
      </p:pic>
      <p:grpSp>
        <p:nvGrpSpPr>
          <p:cNvPr id="197" name="Google Shape;197;p21"/>
          <p:cNvGrpSpPr/>
          <p:nvPr/>
        </p:nvGrpSpPr>
        <p:grpSpPr>
          <a:xfrm>
            <a:off x="593243" y="954261"/>
            <a:ext cx="252209" cy="209937"/>
            <a:chOff x="881143" y="983334"/>
            <a:chExt cx="300070" cy="249776"/>
          </a:xfrm>
        </p:grpSpPr>
        <p:sp>
          <p:nvSpPr>
            <p:cNvPr id="198" name="Google Shape;198;p21"/>
            <p:cNvSpPr/>
            <p:nvPr/>
          </p:nvSpPr>
          <p:spPr>
            <a:xfrm>
              <a:off x="881143" y="983334"/>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982954" y="1026607"/>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964000" y="1069474"/>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p:nvPr/>
          </p:nvSpPr>
          <p:spPr>
            <a:xfrm>
              <a:off x="986254" y="1091728"/>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1111960" y="1059591"/>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22"/>
          <p:cNvSpPr txBox="1">
            <a:spLocks noGrp="1"/>
          </p:cNvSpPr>
          <p:nvPr>
            <p:ph type="title" idx="4294967295"/>
          </p:nvPr>
        </p:nvSpPr>
        <p:spPr>
          <a:xfrm>
            <a:off x="1131625" y="2260725"/>
            <a:ext cx="22827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100" b="0">
                <a:solidFill>
                  <a:schemeClr val="lt1"/>
                </a:solidFill>
              </a:rPr>
              <a:t>Want big impact?</a:t>
            </a:r>
            <a:endParaRPr sz="2100" b="0">
              <a:solidFill>
                <a:schemeClr val="lt1"/>
              </a:solidFill>
            </a:endParaRPr>
          </a:p>
          <a:p>
            <a:pPr marL="0" lvl="0" indent="0" algn="l" rtl="0">
              <a:spcBef>
                <a:spcPts val="0"/>
              </a:spcBef>
              <a:spcAft>
                <a:spcPts val="0"/>
              </a:spcAft>
              <a:buNone/>
            </a:pPr>
            <a:r>
              <a:rPr lang="en" sz="2100">
                <a:solidFill>
                  <a:schemeClr val="lt1"/>
                </a:solidFill>
              </a:rPr>
              <a:t>Use big image.</a:t>
            </a:r>
            <a:endParaRPr sz="2100">
              <a:solidFill>
                <a:schemeClr val="lt1"/>
              </a:solidFill>
            </a:endParaRPr>
          </a:p>
        </p:txBody>
      </p:sp>
      <p:sp>
        <p:nvSpPr>
          <p:cNvPr id="208" name="Google Shape;208;p2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13</a:t>
            </a:fld>
            <a:endParaRPr>
              <a:solidFill>
                <a:schemeClr val="lt1"/>
              </a:solidFill>
            </a:endParaRPr>
          </a:p>
        </p:txBody>
      </p:sp>
      <p:grpSp>
        <p:nvGrpSpPr>
          <p:cNvPr id="209" name="Google Shape;209;p22"/>
          <p:cNvGrpSpPr/>
          <p:nvPr/>
        </p:nvGrpSpPr>
        <p:grpSpPr>
          <a:xfrm>
            <a:off x="593243" y="2466786"/>
            <a:ext cx="252209" cy="209937"/>
            <a:chOff x="881143" y="2782888"/>
            <a:chExt cx="300070" cy="249776"/>
          </a:xfrm>
        </p:grpSpPr>
        <p:sp>
          <p:nvSpPr>
            <p:cNvPr id="210" name="Google Shape;210;p22"/>
            <p:cNvSpPr/>
            <p:nvPr/>
          </p:nvSpPr>
          <p:spPr>
            <a:xfrm>
              <a:off x="881143" y="2782888"/>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982954" y="2826161"/>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964000" y="2869028"/>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986254" y="2891282"/>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2"/>
            <p:cNvSpPr/>
            <p:nvPr/>
          </p:nvSpPr>
          <p:spPr>
            <a:xfrm>
              <a:off x="1111960" y="2859144"/>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Use diagrams to explain your ideas</a:t>
            </a:r>
            <a:endParaRPr/>
          </a:p>
        </p:txBody>
      </p:sp>
      <p:sp>
        <p:nvSpPr>
          <p:cNvPr id="220" name="Google Shape;220;p2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grpSp>
        <p:nvGrpSpPr>
          <p:cNvPr id="221" name="Google Shape;221;p23"/>
          <p:cNvGrpSpPr/>
          <p:nvPr/>
        </p:nvGrpSpPr>
        <p:grpSpPr>
          <a:xfrm>
            <a:off x="608924" y="892350"/>
            <a:ext cx="210524" cy="333750"/>
            <a:chOff x="899801" y="909674"/>
            <a:chExt cx="250475" cy="397085"/>
          </a:xfrm>
        </p:grpSpPr>
        <p:sp>
          <p:nvSpPr>
            <p:cNvPr id="222" name="Google Shape;222;p23"/>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23"/>
          <p:cNvSpPr/>
          <p:nvPr/>
        </p:nvSpPr>
        <p:spPr>
          <a:xfrm>
            <a:off x="3660018" y="1755650"/>
            <a:ext cx="1538100" cy="442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1" name="Google Shape;231;p23"/>
          <p:cNvSpPr/>
          <p:nvPr/>
        </p:nvSpPr>
        <p:spPr>
          <a:xfrm>
            <a:off x="5430315"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2" name="Google Shape;232;p23"/>
          <p:cNvSpPr/>
          <p:nvPr/>
        </p:nvSpPr>
        <p:spPr>
          <a:xfrm>
            <a:off x="1889722"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3" name="Google Shape;233;p23"/>
          <p:cNvSpPr/>
          <p:nvPr/>
        </p:nvSpPr>
        <p:spPr>
          <a:xfrm>
            <a:off x="10444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4" name="Google Shape;234;p23"/>
          <p:cNvSpPr/>
          <p:nvPr/>
        </p:nvSpPr>
        <p:spPr>
          <a:xfrm>
            <a:off x="27349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5" name="Google Shape;235;p23"/>
          <p:cNvSpPr/>
          <p:nvPr/>
        </p:nvSpPr>
        <p:spPr>
          <a:xfrm>
            <a:off x="45850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6" name="Google Shape;236;p23"/>
          <p:cNvSpPr/>
          <p:nvPr/>
        </p:nvSpPr>
        <p:spPr>
          <a:xfrm>
            <a:off x="62755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cxnSp>
        <p:nvCxnSpPr>
          <p:cNvPr id="237" name="Google Shape;237;p23"/>
          <p:cNvCxnSpPr>
            <a:stCxn id="230" idx="2"/>
            <a:endCxn id="231" idx="0"/>
          </p:cNvCxnSpPr>
          <p:nvPr/>
        </p:nvCxnSpPr>
        <p:spPr>
          <a:xfrm rot="-5400000" flipH="1">
            <a:off x="5085618" y="1541600"/>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8" name="Google Shape;238;p23"/>
          <p:cNvCxnSpPr>
            <a:stCxn id="232" idx="0"/>
            <a:endCxn id="230" idx="2"/>
          </p:cNvCxnSpPr>
          <p:nvPr/>
        </p:nvCxnSpPr>
        <p:spPr>
          <a:xfrm rot="-5400000">
            <a:off x="3315322" y="1541601"/>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9" name="Google Shape;239;p23"/>
          <p:cNvCxnSpPr>
            <a:stCxn id="232" idx="2"/>
            <a:endCxn id="234" idx="0"/>
          </p:cNvCxnSpPr>
          <p:nvPr/>
        </p:nvCxnSpPr>
        <p:spPr>
          <a:xfrm rot="-5400000" flipH="1">
            <a:off x="2852722" y="2903901"/>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0" name="Google Shape;240;p23"/>
          <p:cNvCxnSpPr>
            <a:stCxn id="233" idx="0"/>
            <a:endCxn id="232" idx="2"/>
          </p:cNvCxnSpPr>
          <p:nvPr/>
        </p:nvCxnSpPr>
        <p:spPr>
          <a:xfrm rot="-5400000">
            <a:off x="20074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1" name="Google Shape;241;p23"/>
          <p:cNvCxnSpPr>
            <a:stCxn id="231" idx="2"/>
            <a:endCxn id="236" idx="0"/>
          </p:cNvCxnSpPr>
          <p:nvPr/>
        </p:nvCxnSpPr>
        <p:spPr>
          <a:xfrm rot="-5400000" flipH="1">
            <a:off x="6393465" y="2903751"/>
            <a:ext cx="457200" cy="8454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2" name="Google Shape;242;p23"/>
          <p:cNvCxnSpPr>
            <a:stCxn id="235" idx="0"/>
            <a:endCxn id="231" idx="2"/>
          </p:cNvCxnSpPr>
          <p:nvPr/>
        </p:nvCxnSpPr>
        <p:spPr>
          <a:xfrm rot="-5400000">
            <a:off x="55480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compare data</a:t>
            </a:r>
            <a:endParaRPr/>
          </a:p>
        </p:txBody>
      </p:sp>
      <p:graphicFrame>
        <p:nvGraphicFramePr>
          <p:cNvPr id="248" name="Google Shape;248;p24"/>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770825">
                  <a:extLst>
                    <a:ext uri="{9D8B030D-6E8A-4147-A177-3AD203B41FA5}">
                      <a16:colId xmlns:a16="http://schemas.microsoft.com/office/drawing/2014/main" val="20000"/>
                    </a:ext>
                  </a:extLst>
                </a:gridCol>
                <a:gridCol w="1770825">
                  <a:extLst>
                    <a:ext uri="{9D8B030D-6E8A-4147-A177-3AD203B41FA5}">
                      <a16:colId xmlns:a16="http://schemas.microsoft.com/office/drawing/2014/main" val="20001"/>
                    </a:ext>
                  </a:extLst>
                </a:gridCol>
                <a:gridCol w="1770825">
                  <a:extLst>
                    <a:ext uri="{9D8B030D-6E8A-4147-A177-3AD203B41FA5}">
                      <a16:colId xmlns:a16="http://schemas.microsoft.com/office/drawing/2014/main" val="20002"/>
                    </a:ext>
                  </a:extLst>
                </a:gridCol>
                <a:gridCol w="1770825">
                  <a:extLst>
                    <a:ext uri="{9D8B030D-6E8A-4147-A177-3AD203B41FA5}">
                      <a16:colId xmlns:a16="http://schemas.microsoft.com/office/drawing/2014/main" val="20003"/>
                    </a:ext>
                  </a:extLst>
                </a:gridCol>
              </a:tblGrid>
              <a:tr h="651275">
                <a:tc>
                  <a:txBody>
                    <a:bodyPr/>
                    <a:lstStyle/>
                    <a:p>
                      <a:pPr marL="0" lvl="0" indent="0" algn="l" rtl="0">
                        <a:spcBef>
                          <a:spcPts val="0"/>
                        </a:spcBef>
                        <a:spcAft>
                          <a:spcPts val="0"/>
                        </a:spcAft>
                        <a:buNone/>
                      </a:pPr>
                      <a:endParaRPr>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A</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B</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C</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Yellow</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7</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Blue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30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Orange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24</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16</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49" name="Google Shape;249;p2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grpSp>
        <p:nvGrpSpPr>
          <p:cNvPr id="250" name="Google Shape;250;p24"/>
          <p:cNvGrpSpPr/>
          <p:nvPr/>
        </p:nvGrpSpPr>
        <p:grpSpPr>
          <a:xfrm>
            <a:off x="608924" y="892350"/>
            <a:ext cx="210524" cy="333750"/>
            <a:chOff x="899801" y="909674"/>
            <a:chExt cx="250475" cy="397085"/>
          </a:xfrm>
        </p:grpSpPr>
        <p:sp>
          <p:nvSpPr>
            <p:cNvPr id="251" name="Google Shape;251;p24"/>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p:nvPr/>
        </p:nvSpPr>
        <p:spPr>
          <a:xfrm>
            <a:off x="1101025" y="780850"/>
            <a:ext cx="7518797" cy="3581789"/>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txBox="1">
            <a:spLocks noGrp="1"/>
          </p:cNvSpPr>
          <p:nvPr>
            <p:ph type="title" idx="4294967295"/>
          </p:nvPr>
        </p:nvSpPr>
        <p:spPr>
          <a:xfrm>
            <a:off x="1044475" y="2255100"/>
            <a:ext cx="748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a:solidFill>
                  <a:schemeClr val="accent1"/>
                </a:solidFill>
              </a:rPr>
              <a:t>Maps</a:t>
            </a:r>
            <a:endParaRPr sz="1800">
              <a:solidFill>
                <a:schemeClr val="accent1"/>
              </a:solidFill>
            </a:endParaRPr>
          </a:p>
        </p:txBody>
      </p:sp>
      <p:sp>
        <p:nvSpPr>
          <p:cNvPr id="265" name="Google Shape;265;p25"/>
          <p:cNvSpPr/>
          <p:nvPr/>
        </p:nvSpPr>
        <p:spPr>
          <a:xfrm>
            <a:off x="2488825" y="1532975"/>
            <a:ext cx="647100" cy="202500"/>
          </a:xfrm>
          <a:prstGeom prst="wedgeRectCallout">
            <a:avLst>
              <a:gd name="adj1" fmla="val -21428"/>
              <a:gd name="adj2" fmla="val 8428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chemeClr val="accent4"/>
                </a:solidFill>
                <a:latin typeface="Red Hat Text"/>
                <a:ea typeface="Red Hat Text"/>
                <a:cs typeface="Red Hat Text"/>
                <a:sym typeface="Red Hat Text"/>
              </a:rPr>
              <a:t>our office</a:t>
            </a:r>
            <a:endParaRPr sz="800">
              <a:solidFill>
                <a:schemeClr val="accent4"/>
              </a:solidFill>
              <a:latin typeface="Red Hat Text"/>
              <a:ea typeface="Red Hat Text"/>
              <a:cs typeface="Red Hat Text"/>
              <a:sym typeface="Red Hat Text"/>
            </a:endParaRPr>
          </a:p>
        </p:txBody>
      </p:sp>
      <p:sp>
        <p:nvSpPr>
          <p:cNvPr id="266" name="Google Shape;266;p2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16</a:t>
            </a:fld>
            <a:endParaRPr>
              <a:solidFill>
                <a:schemeClr val="lt1"/>
              </a:solidFill>
            </a:endParaRPr>
          </a:p>
        </p:txBody>
      </p:sp>
      <p:sp>
        <p:nvSpPr>
          <p:cNvPr id="267" name="Google Shape;267;p25"/>
          <p:cNvSpPr txBox="1">
            <a:spLocks noGrp="1"/>
          </p:cNvSpPr>
          <p:nvPr>
            <p:ph type="body" idx="4294967295"/>
          </p:nvPr>
        </p:nvSpPr>
        <p:spPr>
          <a:xfrm>
            <a:off x="507975" y="4461575"/>
            <a:ext cx="8112000" cy="168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800" b="1">
                <a:solidFill>
                  <a:schemeClr val="lt1"/>
                </a:solidFill>
              </a:rPr>
              <a:t>Find more maps at </a:t>
            </a:r>
            <a:r>
              <a:rPr lang="en" sz="800" u="sng">
                <a:solidFill>
                  <a:schemeClr val="lt1"/>
                </a:solidFill>
                <a:hlinkClick r:id="rId3">
                  <a:extLst>
                    <a:ext uri="{A12FA001-AC4F-418D-AE19-62706E023703}">
                      <ahyp:hlinkClr xmlns:ahyp="http://schemas.microsoft.com/office/drawing/2018/hyperlinkcolor" val="tx"/>
                    </a:ext>
                  </a:extLst>
                </a:hlinkClick>
              </a:rPr>
              <a:t>slidescarnival.com/extra-free-resources-icons-and-maps</a:t>
            </a:r>
            <a:endParaRPr sz="800" b="1">
              <a:solidFill>
                <a:schemeClr val="lt1"/>
              </a:solidFill>
            </a:endParaRPr>
          </a:p>
        </p:txBody>
      </p:sp>
      <p:grpSp>
        <p:nvGrpSpPr>
          <p:cNvPr id="268" name="Google Shape;268;p25"/>
          <p:cNvGrpSpPr/>
          <p:nvPr/>
        </p:nvGrpSpPr>
        <p:grpSpPr>
          <a:xfrm>
            <a:off x="581974" y="2418298"/>
            <a:ext cx="306862" cy="306901"/>
            <a:chOff x="867737" y="2725198"/>
            <a:chExt cx="365094" cy="365141"/>
          </a:xfrm>
        </p:grpSpPr>
        <p:sp>
          <p:nvSpPr>
            <p:cNvPr id="269" name="Google Shape;269;p25"/>
            <p:cNvSpPr/>
            <p:nvPr/>
          </p:nvSpPr>
          <p:spPr>
            <a:xfrm>
              <a:off x="867737" y="2725198"/>
              <a:ext cx="365094" cy="365141"/>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p:nvPr/>
          </p:nvSpPr>
          <p:spPr>
            <a:xfrm>
              <a:off x="1079280" y="2817917"/>
              <a:ext cx="15243" cy="14757"/>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869650" y="2773217"/>
              <a:ext cx="138808" cy="274334"/>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5"/>
            <p:cNvSpPr/>
            <p:nvPr/>
          </p:nvSpPr>
          <p:spPr>
            <a:xfrm>
              <a:off x="1014166" y="2773217"/>
              <a:ext cx="67511" cy="37108"/>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5"/>
            <p:cNvSpPr/>
            <p:nvPr/>
          </p:nvSpPr>
          <p:spPr>
            <a:xfrm>
              <a:off x="1192899" y="2963868"/>
              <a:ext cx="14755" cy="27113"/>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5"/>
            <p:cNvSpPr/>
            <p:nvPr/>
          </p:nvSpPr>
          <p:spPr>
            <a:xfrm>
              <a:off x="1072156" y="2792717"/>
              <a:ext cx="159263" cy="217746"/>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5"/>
          <p:cNvSpPr/>
          <p:nvPr/>
        </p:nvSpPr>
        <p:spPr>
          <a:xfrm>
            <a:off x="1698850" y="1980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p:nvPr/>
        </p:nvSpPr>
        <p:spPr>
          <a:xfrm>
            <a:off x="3261350" y="344262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4206075" y="173547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4888950" y="3713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6854325" y="22551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7423050" y="37635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6"/>
          <p:cNvSpPr txBox="1">
            <a:spLocks noGrp="1"/>
          </p:cNvSpPr>
          <p:nvPr>
            <p:ph type="ctrTitle" idx="4294967295"/>
          </p:nvPr>
        </p:nvSpPr>
        <p:spPr>
          <a:xfrm>
            <a:off x="1148950" y="1747050"/>
            <a:ext cx="71397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t>89,526,124</a:t>
            </a:r>
            <a:endParaRPr sz="9600"/>
          </a:p>
        </p:txBody>
      </p:sp>
      <p:sp>
        <p:nvSpPr>
          <p:cNvPr id="286" name="Google Shape;286;p26"/>
          <p:cNvSpPr txBox="1">
            <a:spLocks noGrp="1"/>
          </p:cNvSpPr>
          <p:nvPr>
            <p:ph type="subTitle" idx="4294967295"/>
          </p:nvPr>
        </p:nvSpPr>
        <p:spPr>
          <a:xfrm>
            <a:off x="1148950" y="3003751"/>
            <a:ext cx="7139700" cy="3927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Whoa! That’s a big number, aren’t you proud?</a:t>
            </a:r>
            <a:endParaRPr/>
          </a:p>
        </p:txBody>
      </p:sp>
      <p:sp>
        <p:nvSpPr>
          <p:cNvPr id="287" name="Google Shape;287;p2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grpSp>
        <p:nvGrpSpPr>
          <p:cNvPr id="288" name="Google Shape;288;p26"/>
          <p:cNvGrpSpPr/>
          <p:nvPr/>
        </p:nvGrpSpPr>
        <p:grpSpPr>
          <a:xfrm>
            <a:off x="608688" y="2484698"/>
            <a:ext cx="239896" cy="174104"/>
            <a:chOff x="899519" y="2804199"/>
            <a:chExt cx="285421" cy="207143"/>
          </a:xfrm>
        </p:grpSpPr>
        <p:sp>
          <p:nvSpPr>
            <p:cNvPr id="289" name="Google Shape;289;p26"/>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7"/>
          <p:cNvSpPr txBox="1">
            <a:spLocks noGrp="1"/>
          </p:cNvSpPr>
          <p:nvPr>
            <p:ph type="ctrTitle" idx="4294967295"/>
          </p:nvPr>
        </p:nvSpPr>
        <p:spPr>
          <a:xfrm>
            <a:off x="1299500" y="724200"/>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89,526,124$</a:t>
            </a:r>
            <a:endParaRPr sz="4800"/>
          </a:p>
        </p:txBody>
      </p:sp>
      <p:sp>
        <p:nvSpPr>
          <p:cNvPr id="299" name="Google Shape;299;p27"/>
          <p:cNvSpPr txBox="1">
            <a:spLocks noGrp="1"/>
          </p:cNvSpPr>
          <p:nvPr>
            <p:ph type="subTitle" idx="4294967295"/>
          </p:nvPr>
        </p:nvSpPr>
        <p:spPr>
          <a:xfrm>
            <a:off x="1299500" y="1411308"/>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That’s a lot of money</a:t>
            </a:r>
            <a:endParaRPr sz="2000"/>
          </a:p>
        </p:txBody>
      </p:sp>
      <p:sp>
        <p:nvSpPr>
          <p:cNvPr id="300" name="Google Shape;300;p27"/>
          <p:cNvSpPr txBox="1">
            <a:spLocks noGrp="1"/>
          </p:cNvSpPr>
          <p:nvPr>
            <p:ph type="ctrTitle" idx="4294967295"/>
          </p:nvPr>
        </p:nvSpPr>
        <p:spPr>
          <a:xfrm>
            <a:off x="1299500" y="3353092"/>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100%</a:t>
            </a:r>
            <a:endParaRPr sz="4800"/>
          </a:p>
        </p:txBody>
      </p:sp>
      <p:sp>
        <p:nvSpPr>
          <p:cNvPr id="301" name="Google Shape;301;p27"/>
          <p:cNvSpPr txBox="1">
            <a:spLocks noGrp="1"/>
          </p:cNvSpPr>
          <p:nvPr>
            <p:ph type="subTitle" idx="4294967295"/>
          </p:nvPr>
        </p:nvSpPr>
        <p:spPr>
          <a:xfrm>
            <a:off x="1299500" y="4040200"/>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Total success!</a:t>
            </a:r>
            <a:endParaRPr sz="2000"/>
          </a:p>
        </p:txBody>
      </p:sp>
      <p:sp>
        <p:nvSpPr>
          <p:cNvPr id="302" name="Google Shape;302;p27"/>
          <p:cNvSpPr txBox="1">
            <a:spLocks noGrp="1"/>
          </p:cNvSpPr>
          <p:nvPr>
            <p:ph type="ctrTitle" idx="4294967295"/>
          </p:nvPr>
        </p:nvSpPr>
        <p:spPr>
          <a:xfrm>
            <a:off x="1299500" y="2038646"/>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185,244 users</a:t>
            </a:r>
            <a:endParaRPr sz="4800"/>
          </a:p>
        </p:txBody>
      </p:sp>
      <p:sp>
        <p:nvSpPr>
          <p:cNvPr id="303" name="Google Shape;303;p27"/>
          <p:cNvSpPr txBox="1">
            <a:spLocks noGrp="1"/>
          </p:cNvSpPr>
          <p:nvPr>
            <p:ph type="subTitle" idx="4294967295"/>
          </p:nvPr>
        </p:nvSpPr>
        <p:spPr>
          <a:xfrm>
            <a:off x="1299500" y="2725754"/>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And a lot of users</a:t>
            </a:r>
            <a:endParaRPr sz="2000"/>
          </a:p>
        </p:txBody>
      </p:sp>
      <p:sp>
        <p:nvSpPr>
          <p:cNvPr id="304" name="Google Shape;304;p2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grpSp>
        <p:nvGrpSpPr>
          <p:cNvPr id="305" name="Google Shape;305;p27"/>
          <p:cNvGrpSpPr/>
          <p:nvPr/>
        </p:nvGrpSpPr>
        <p:grpSpPr>
          <a:xfrm>
            <a:off x="608688" y="2484698"/>
            <a:ext cx="239896" cy="174104"/>
            <a:chOff x="899519" y="2804199"/>
            <a:chExt cx="285421" cy="207143"/>
          </a:xfrm>
        </p:grpSpPr>
        <p:sp>
          <p:nvSpPr>
            <p:cNvPr id="306" name="Google Shape;306;p27"/>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Our process is easy</a:t>
            </a:r>
            <a:endParaRPr/>
          </a:p>
        </p:txBody>
      </p:sp>
      <p:sp>
        <p:nvSpPr>
          <p:cNvPr id="316" name="Google Shape;316;p2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grpSp>
        <p:nvGrpSpPr>
          <p:cNvPr id="317" name="Google Shape;317;p28"/>
          <p:cNvGrpSpPr/>
          <p:nvPr/>
        </p:nvGrpSpPr>
        <p:grpSpPr>
          <a:xfrm>
            <a:off x="608924" y="892350"/>
            <a:ext cx="210524" cy="333750"/>
            <a:chOff x="899801" y="909674"/>
            <a:chExt cx="250475" cy="397085"/>
          </a:xfrm>
        </p:grpSpPr>
        <p:sp>
          <p:nvSpPr>
            <p:cNvPr id="318" name="Google Shape;318;p28"/>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28"/>
          <p:cNvGrpSpPr/>
          <p:nvPr/>
        </p:nvGrpSpPr>
        <p:grpSpPr>
          <a:xfrm>
            <a:off x="765473" y="1033263"/>
            <a:ext cx="7486379" cy="3790597"/>
            <a:chOff x="765473" y="1033263"/>
            <a:chExt cx="7486379" cy="3790597"/>
          </a:xfrm>
        </p:grpSpPr>
        <p:sp>
          <p:nvSpPr>
            <p:cNvPr id="327" name="Google Shape;327;p28"/>
            <p:cNvSpPr txBox="1"/>
            <p:nvPr/>
          </p:nvSpPr>
          <p:spPr>
            <a:xfrm>
              <a:off x="765473" y="2291600"/>
              <a:ext cx="1806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r"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r"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28" name="Google Shape;328;p28"/>
            <p:cNvCxnSpPr/>
            <p:nvPr/>
          </p:nvCxnSpPr>
          <p:spPr>
            <a:xfrm rot="10800000">
              <a:off x="2736848" y="2952750"/>
              <a:ext cx="538800" cy="0"/>
            </a:xfrm>
            <a:prstGeom prst="straightConnector1">
              <a:avLst/>
            </a:prstGeom>
            <a:noFill/>
            <a:ln w="9525" cap="flat" cmpd="sng">
              <a:solidFill>
                <a:schemeClr val="accent2"/>
              </a:solidFill>
              <a:prstDash val="solid"/>
              <a:round/>
              <a:headEnd type="none" w="sm" len="sm"/>
              <a:tailEnd type="oval" w="med" len="med"/>
            </a:ln>
          </p:spPr>
        </p:cxnSp>
        <p:sp>
          <p:nvSpPr>
            <p:cNvPr id="329" name="Google Shape;329;p28"/>
            <p:cNvSpPr txBox="1"/>
            <p:nvPr/>
          </p:nvSpPr>
          <p:spPr>
            <a:xfrm>
              <a:off x="6462131" y="1365150"/>
              <a:ext cx="178947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0" name="Google Shape;330;p28"/>
            <p:cNvCxnSpPr/>
            <p:nvPr/>
          </p:nvCxnSpPr>
          <p:spPr>
            <a:xfrm>
              <a:off x="5209628" y="2010000"/>
              <a:ext cx="1084045" cy="0"/>
            </a:xfrm>
            <a:prstGeom prst="straightConnector1">
              <a:avLst/>
            </a:prstGeom>
            <a:noFill/>
            <a:ln w="9525" cap="flat" cmpd="sng">
              <a:solidFill>
                <a:schemeClr val="accent3"/>
              </a:solidFill>
              <a:prstDash val="solid"/>
              <a:round/>
              <a:headEnd type="none" w="sm" len="sm"/>
              <a:tailEnd type="oval" w="med" len="med"/>
            </a:ln>
          </p:spPr>
        </p:cxnSp>
        <p:sp>
          <p:nvSpPr>
            <p:cNvPr id="331" name="Google Shape;331;p28"/>
            <p:cNvSpPr txBox="1"/>
            <p:nvPr/>
          </p:nvSpPr>
          <p:spPr>
            <a:xfrm>
              <a:off x="6462352" y="3325250"/>
              <a:ext cx="17895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2" name="Google Shape;332;p28"/>
            <p:cNvCxnSpPr/>
            <p:nvPr/>
          </p:nvCxnSpPr>
          <p:spPr>
            <a:xfrm>
              <a:off x="5209848" y="3953100"/>
              <a:ext cx="1083900" cy="0"/>
            </a:xfrm>
            <a:prstGeom prst="straightConnector1">
              <a:avLst/>
            </a:prstGeom>
            <a:noFill/>
            <a:ln w="9525" cap="flat" cmpd="sng">
              <a:solidFill>
                <a:schemeClr val="accent1"/>
              </a:solidFill>
              <a:prstDash val="solid"/>
              <a:round/>
              <a:headEnd type="none" w="sm" len="sm"/>
              <a:tailEnd type="oval" w="med" len="med"/>
            </a:ln>
          </p:spPr>
        </p:cxnSp>
        <p:sp>
          <p:nvSpPr>
            <p:cNvPr id="333" name="Google Shape;333;p28"/>
            <p:cNvSpPr/>
            <p:nvPr/>
          </p:nvSpPr>
          <p:spPr>
            <a:xfrm rot="3600185">
              <a:off x="3169983" y="1541431"/>
              <a:ext cx="2774659" cy="2774659"/>
            </a:xfrm>
            <a:prstGeom prst="blockArc">
              <a:avLst>
                <a:gd name="adj1" fmla="val 12622480"/>
                <a:gd name="adj2" fmla="val 19781569"/>
                <a:gd name="adj3" fmla="val 2077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rot="10800000">
              <a:off x="3183490" y="1520149"/>
              <a:ext cx="2774700" cy="2774700"/>
            </a:xfrm>
            <a:prstGeom prst="blockArc">
              <a:avLst>
                <a:gd name="adj1" fmla="val 12622480"/>
                <a:gd name="adj2" fmla="val 19662822"/>
                <a:gd name="adj3" fmla="val 207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rot="-3600185">
              <a:off x="3194618" y="1541034"/>
              <a:ext cx="2774659" cy="2774659"/>
            </a:xfrm>
            <a:prstGeom prst="blockArc">
              <a:avLst>
                <a:gd name="adj1" fmla="val 12622480"/>
                <a:gd name="adj2" fmla="val 19703271"/>
                <a:gd name="adj3" fmla="val 208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8"/>
            <p:cNvGrpSpPr/>
            <p:nvPr/>
          </p:nvGrpSpPr>
          <p:grpSpPr>
            <a:xfrm rot="-7200165">
              <a:off x="3337679" y="3183705"/>
              <a:ext cx="585011" cy="585536"/>
              <a:chOff x="1702314" y="659157"/>
              <a:chExt cx="588000" cy="588000"/>
            </a:xfrm>
          </p:grpSpPr>
          <p:sp>
            <p:nvSpPr>
              <p:cNvPr id="337" name="Google Shape;337;p28"/>
              <p:cNvSpPr/>
              <p:nvPr/>
            </p:nvSpPr>
            <p:spPr>
              <a:xfrm rot="39023">
                <a:off x="1705595" y="662438"/>
                <a:ext cx="581437" cy="581437"/>
              </a:xfrm>
              <a:prstGeom prst="pie">
                <a:avLst>
                  <a:gd name="adj1" fmla="val 6190354"/>
                  <a:gd name="adj2" fmla="val 14996165"/>
                </a:avLst>
              </a:prstGeom>
              <a:solidFill>
                <a:schemeClr val="accent2"/>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rot="10800000">
                <a:off x="1705561" y="662471"/>
                <a:ext cx="581400" cy="581400"/>
              </a:xfrm>
              <a:prstGeom prst="pie">
                <a:avLst>
                  <a:gd name="adj1" fmla="val 4028252"/>
                  <a:gd name="adj2" fmla="val 1718367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8"/>
            <p:cNvGrpSpPr/>
            <p:nvPr/>
          </p:nvGrpSpPr>
          <p:grpSpPr>
            <a:xfrm>
              <a:off x="4264097" y="1537251"/>
              <a:ext cx="585001" cy="585530"/>
              <a:chOff x="1970048" y="1117698"/>
              <a:chExt cx="588000" cy="588000"/>
            </a:xfrm>
          </p:grpSpPr>
          <p:sp>
            <p:nvSpPr>
              <p:cNvPr id="340" name="Google Shape;340;p28"/>
              <p:cNvSpPr/>
              <p:nvPr/>
            </p:nvSpPr>
            <p:spPr>
              <a:xfrm rot="39023">
                <a:off x="1973329" y="1120980"/>
                <a:ext cx="581437" cy="581437"/>
              </a:xfrm>
              <a:prstGeom prst="pie">
                <a:avLst>
                  <a:gd name="adj1" fmla="val 6190354"/>
                  <a:gd name="adj2" fmla="val 14996165"/>
                </a:avLst>
              </a:prstGeom>
              <a:solidFill>
                <a:schemeClr val="accent3"/>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rot="10800000">
                <a:off x="1973295" y="1121013"/>
                <a:ext cx="581400" cy="581400"/>
              </a:xfrm>
              <a:prstGeom prst="pie">
                <a:avLst>
                  <a:gd name="adj1" fmla="val 4028252"/>
                  <a:gd name="adj2" fmla="val 171836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28"/>
            <p:cNvGrpSpPr/>
            <p:nvPr/>
          </p:nvGrpSpPr>
          <p:grpSpPr>
            <a:xfrm rot="7200165">
              <a:off x="5229930" y="3161636"/>
              <a:ext cx="585011" cy="585536"/>
              <a:chOff x="2242399" y="658595"/>
              <a:chExt cx="588000" cy="588000"/>
            </a:xfrm>
          </p:grpSpPr>
          <p:sp>
            <p:nvSpPr>
              <p:cNvPr id="343" name="Google Shape;343;p28"/>
              <p:cNvSpPr/>
              <p:nvPr/>
            </p:nvSpPr>
            <p:spPr>
              <a:xfrm rot="39023">
                <a:off x="2245680" y="661876"/>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rot="10800000">
                <a:off x="2245646" y="661910"/>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8"/>
            <p:cNvSpPr txBox="1"/>
            <p:nvPr/>
          </p:nvSpPr>
          <p:spPr>
            <a:xfrm>
              <a:off x="4334550" y="161223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03 </a:t>
              </a:r>
              <a:endParaRPr sz="1600" b="1">
                <a:solidFill>
                  <a:schemeClr val="dk1"/>
                </a:solidFill>
                <a:latin typeface="Red Hat Display"/>
                <a:ea typeface="Red Hat Display"/>
                <a:cs typeface="Red Hat Display"/>
                <a:sym typeface="Red Hat Display"/>
              </a:endParaRPr>
            </a:p>
          </p:txBody>
        </p:sp>
        <p:sp>
          <p:nvSpPr>
            <p:cNvPr id="346" name="Google Shape;346;p28"/>
            <p:cNvSpPr txBox="1"/>
            <p:nvPr/>
          </p:nvSpPr>
          <p:spPr>
            <a:xfrm>
              <a:off x="3375648" y="324436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01 </a:t>
              </a:r>
              <a:endParaRPr sz="1600" b="1">
                <a:solidFill>
                  <a:schemeClr val="dk1"/>
                </a:solidFill>
                <a:latin typeface="Red Hat Display"/>
                <a:ea typeface="Red Hat Display"/>
                <a:cs typeface="Red Hat Display"/>
                <a:sym typeface="Red Hat Display"/>
              </a:endParaRPr>
            </a:p>
          </p:txBody>
        </p:sp>
        <p:sp>
          <p:nvSpPr>
            <p:cNvPr id="347" name="Google Shape;347;p28"/>
            <p:cNvSpPr txBox="1"/>
            <p:nvPr/>
          </p:nvSpPr>
          <p:spPr>
            <a:xfrm>
              <a:off x="5281877" y="321478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02 </a:t>
              </a:r>
              <a:endParaRPr sz="1600" b="1">
                <a:solidFill>
                  <a:schemeClr val="dk1"/>
                </a:solidFill>
                <a:latin typeface="Red Hat Display"/>
                <a:ea typeface="Red Hat Display"/>
                <a:cs typeface="Red Hat Display"/>
                <a:sym typeface="Red Hat Display"/>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F0FDE-488F-9744-ED92-E46FC32A7091}"/>
              </a:ext>
            </a:extLst>
          </p:cNvPr>
          <p:cNvSpPr>
            <a:spLocks noGrp="1"/>
          </p:cNvSpPr>
          <p:nvPr>
            <p:ph type="title"/>
          </p:nvPr>
        </p:nvSpPr>
        <p:spPr>
          <a:xfrm>
            <a:off x="1044475" y="742575"/>
            <a:ext cx="7207500" cy="633300"/>
          </a:xfrm>
        </p:spPr>
        <p:txBody>
          <a:bodyPr wrap="square" anchor="ctr">
            <a:normAutofit/>
          </a:bodyPr>
          <a:lstStyle/>
          <a:p>
            <a:r>
              <a:rPr lang="en-US" dirty="0"/>
              <a:t>Agenda</a:t>
            </a:r>
          </a:p>
        </p:txBody>
      </p:sp>
      <p:sp>
        <p:nvSpPr>
          <p:cNvPr id="8" name="Text Placeholder 2">
            <a:extLst>
              <a:ext uri="{FF2B5EF4-FFF2-40B4-BE49-F238E27FC236}">
                <a16:creationId xmlns:a16="http://schemas.microsoft.com/office/drawing/2014/main" id="{D647CC53-211D-44EC-48DA-1FBFED44AAA0}"/>
              </a:ext>
            </a:extLst>
          </p:cNvPr>
          <p:cNvSpPr>
            <a:spLocks noGrp="1"/>
          </p:cNvSpPr>
          <p:nvPr>
            <p:ph type="body" idx="1"/>
          </p:nvPr>
        </p:nvSpPr>
        <p:spPr>
          <a:xfrm>
            <a:off x="1044475" y="1468375"/>
            <a:ext cx="7207500" cy="2757600"/>
          </a:xfrm>
        </p:spPr>
        <p:txBody>
          <a:bodyPr/>
          <a:lstStyle/>
          <a:p>
            <a:r>
              <a:rPr lang="en-US" dirty="0"/>
              <a:t>Intro</a:t>
            </a:r>
          </a:p>
          <a:p>
            <a:r>
              <a:rPr lang="en-US" dirty="0"/>
              <a:t>Idea</a:t>
            </a:r>
          </a:p>
          <a:p>
            <a:r>
              <a:rPr lang="en-US" dirty="0"/>
              <a:t>Design</a:t>
            </a:r>
          </a:p>
          <a:p>
            <a:r>
              <a:rPr lang="en-US" dirty="0"/>
              <a:t>Tool </a:t>
            </a:r>
          </a:p>
          <a:p>
            <a:r>
              <a:rPr lang="en-US" dirty="0"/>
              <a:t>  </a:t>
            </a:r>
          </a:p>
        </p:txBody>
      </p:sp>
      <p:sp>
        <p:nvSpPr>
          <p:cNvPr id="10" name="Slide Number Placeholder 3">
            <a:extLst>
              <a:ext uri="{FF2B5EF4-FFF2-40B4-BE49-F238E27FC236}">
                <a16:creationId xmlns:a16="http://schemas.microsoft.com/office/drawing/2014/main" id="{F9F31C57-0EAB-A020-2F10-3096AFFF0C57}"/>
              </a:ext>
            </a:extLst>
          </p:cNvPr>
          <p:cNvSpPr>
            <a:spLocks noGrp="1"/>
          </p:cNvSpPr>
          <p:nvPr>
            <p:ph type="sldNum" idx="12"/>
          </p:nvPr>
        </p:nvSpPr>
        <p:spPr>
          <a:xfrm>
            <a:off x="8619825" y="4630250"/>
            <a:ext cx="524100" cy="513300"/>
          </a:xfrm>
        </p:spPr>
        <p:txBody>
          <a:bodyPr/>
          <a:lstStyle/>
          <a:p>
            <a:pPr marL="0" lvl="0" indent="0" algn="ctr" rtl="0">
              <a:spcBef>
                <a:spcPts val="0"/>
              </a:spcBef>
              <a:spcAft>
                <a:spcPts val="600"/>
              </a:spcAft>
              <a:buNone/>
            </a:pPr>
            <a:fld id="{00000000-1234-1234-1234-123412341234}" type="slidenum">
              <a:rPr lang="en"/>
              <a:pPr marL="0" lvl="0" indent="0" algn="ctr" rtl="0">
                <a:spcBef>
                  <a:spcPts val="0"/>
                </a:spcBef>
                <a:spcAft>
                  <a:spcPts val="600"/>
                </a:spcAft>
                <a:buNone/>
              </a:pPr>
              <a:t>2</a:t>
            </a:fld>
            <a:endParaRPr lang="en"/>
          </a:p>
        </p:txBody>
      </p:sp>
    </p:spTree>
    <p:extLst>
      <p:ext uri="{BB962C8B-B14F-4D97-AF65-F5344CB8AC3E}">
        <p14:creationId xmlns:p14="http://schemas.microsoft.com/office/powerpoint/2010/main" val="1472487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concepts</a:t>
            </a:r>
            <a:endParaRPr/>
          </a:p>
        </p:txBody>
      </p:sp>
      <p:sp>
        <p:nvSpPr>
          <p:cNvPr id="353" name="Google Shape;353;p29"/>
          <p:cNvSpPr txBox="1">
            <a:spLocks noGrp="1"/>
          </p:cNvSpPr>
          <p:nvPr>
            <p:ph type="body" idx="1"/>
          </p:nvPr>
        </p:nvSpPr>
        <p:spPr>
          <a:xfrm>
            <a:off x="10444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54" name="Google Shape;354;p29"/>
          <p:cNvSpPr txBox="1">
            <a:spLocks noGrp="1"/>
          </p:cNvSpPr>
          <p:nvPr>
            <p:ph type="body" idx="2"/>
          </p:nvPr>
        </p:nvSpPr>
        <p:spPr>
          <a:xfrm>
            <a:off x="352560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55" name="Google Shape;355;p29"/>
          <p:cNvSpPr txBox="1">
            <a:spLocks noGrp="1"/>
          </p:cNvSpPr>
          <p:nvPr>
            <p:ph type="body" idx="3"/>
          </p:nvPr>
        </p:nvSpPr>
        <p:spPr>
          <a:xfrm>
            <a:off x="60067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
        <p:nvSpPr>
          <p:cNvPr id="356" name="Google Shape;356;p2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grpSp>
        <p:nvGrpSpPr>
          <p:cNvPr id="357" name="Google Shape;357;p29"/>
          <p:cNvGrpSpPr/>
          <p:nvPr/>
        </p:nvGrpSpPr>
        <p:grpSpPr>
          <a:xfrm>
            <a:off x="608924" y="892350"/>
            <a:ext cx="210524" cy="333750"/>
            <a:chOff x="899801" y="909674"/>
            <a:chExt cx="250475" cy="397085"/>
          </a:xfrm>
        </p:grpSpPr>
        <p:sp>
          <p:nvSpPr>
            <p:cNvPr id="358" name="Google Shape;358;p2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29"/>
          <p:cNvSpPr txBox="1">
            <a:spLocks noGrp="1"/>
          </p:cNvSpPr>
          <p:nvPr>
            <p:ph type="body" idx="1"/>
          </p:nvPr>
        </p:nvSpPr>
        <p:spPr>
          <a:xfrm>
            <a:off x="10444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67" name="Google Shape;367;p29"/>
          <p:cNvSpPr txBox="1">
            <a:spLocks noGrp="1"/>
          </p:cNvSpPr>
          <p:nvPr>
            <p:ph type="body" idx="2"/>
          </p:nvPr>
        </p:nvSpPr>
        <p:spPr>
          <a:xfrm>
            <a:off x="352560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68" name="Google Shape;368;p29"/>
          <p:cNvSpPr txBox="1">
            <a:spLocks noGrp="1"/>
          </p:cNvSpPr>
          <p:nvPr>
            <p:ph type="body" idx="3"/>
          </p:nvPr>
        </p:nvSpPr>
        <p:spPr>
          <a:xfrm>
            <a:off x="60067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0"/>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You can insert graphs from Excel or Google Sheets</a:t>
            </a:r>
            <a:endParaRPr/>
          </a:p>
        </p:txBody>
      </p:sp>
      <p:sp>
        <p:nvSpPr>
          <p:cNvPr id="374" name="Google Shape;374;p30"/>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cxnSp>
        <p:nvCxnSpPr>
          <p:cNvPr id="375" name="Google Shape;375;p30"/>
          <p:cNvCxnSpPr/>
          <p:nvPr/>
        </p:nvCxnSpPr>
        <p:spPr>
          <a:xfrm>
            <a:off x="1177800" y="955319"/>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6" name="Google Shape;376;p30"/>
          <p:cNvCxnSpPr/>
          <p:nvPr/>
        </p:nvCxnSpPr>
        <p:spPr>
          <a:xfrm>
            <a:off x="1177800" y="1620638"/>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7" name="Google Shape;377;p30"/>
          <p:cNvCxnSpPr/>
          <p:nvPr/>
        </p:nvCxnSpPr>
        <p:spPr>
          <a:xfrm>
            <a:off x="1177800" y="2285957"/>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8" name="Google Shape;378;p30"/>
          <p:cNvCxnSpPr/>
          <p:nvPr/>
        </p:nvCxnSpPr>
        <p:spPr>
          <a:xfrm>
            <a:off x="1177800" y="2951276"/>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9" name="Google Shape;379;p30"/>
          <p:cNvCxnSpPr/>
          <p:nvPr/>
        </p:nvCxnSpPr>
        <p:spPr>
          <a:xfrm>
            <a:off x="1177800" y="3637130"/>
            <a:ext cx="6788400" cy="0"/>
          </a:xfrm>
          <a:prstGeom prst="straightConnector1">
            <a:avLst/>
          </a:prstGeom>
          <a:noFill/>
          <a:ln w="9525" cap="flat" cmpd="sng">
            <a:solidFill>
              <a:schemeClr val="lt1"/>
            </a:solidFill>
            <a:prstDash val="solid"/>
            <a:round/>
            <a:headEnd type="none" w="med" len="med"/>
            <a:tailEnd type="none" w="med" len="med"/>
          </a:ln>
        </p:spPr>
      </p:cxnSp>
      <p:sp>
        <p:nvSpPr>
          <p:cNvPr id="380" name="Google Shape;380;p30"/>
          <p:cNvSpPr txBox="1"/>
          <p:nvPr/>
        </p:nvSpPr>
        <p:spPr>
          <a:xfrm>
            <a:off x="1177800" y="806450"/>
            <a:ext cx="290100" cy="2841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800">
                <a:solidFill>
                  <a:schemeClr val="dk2"/>
                </a:solidFill>
                <a:latin typeface="Red Hat Text"/>
                <a:ea typeface="Red Hat Text"/>
                <a:cs typeface="Red Hat Text"/>
                <a:sym typeface="Red Hat Text"/>
              </a:rPr>
              <a:t>4000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3000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2000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1000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4400"/>
              </a:spcAft>
              <a:buNone/>
            </a:pPr>
            <a:r>
              <a:rPr lang="en" sz="800">
                <a:solidFill>
                  <a:schemeClr val="dk2"/>
                </a:solidFill>
                <a:latin typeface="Red Hat Text"/>
                <a:ea typeface="Red Hat Text"/>
                <a:cs typeface="Red Hat Text"/>
                <a:sym typeface="Red Hat Text"/>
              </a:rPr>
              <a:t>0</a:t>
            </a:r>
            <a:endParaRPr sz="800">
              <a:solidFill>
                <a:schemeClr val="dk2"/>
              </a:solidFill>
              <a:latin typeface="Red Hat Text"/>
              <a:ea typeface="Red Hat Text"/>
              <a:cs typeface="Red Hat Text"/>
              <a:sym typeface="Red Hat Text"/>
            </a:endParaRPr>
          </a:p>
        </p:txBody>
      </p:sp>
      <p:sp>
        <p:nvSpPr>
          <p:cNvPr id="381" name="Google Shape;381;p30"/>
          <p:cNvSpPr/>
          <p:nvPr/>
        </p:nvSpPr>
        <p:spPr>
          <a:xfrm>
            <a:off x="1759468" y="2180246"/>
            <a:ext cx="219000" cy="145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2054149" y="1810713"/>
            <a:ext cx="219000" cy="182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2348831" y="2285957"/>
            <a:ext cx="219000" cy="1351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403343" y="2474504"/>
            <a:ext cx="219000" cy="11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698025" y="1913368"/>
            <a:ext cx="219000" cy="1724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992706" y="1100037"/>
            <a:ext cx="219000" cy="25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5047218" y="1954419"/>
            <a:ext cx="219000" cy="16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5341900" y="955203"/>
            <a:ext cx="219000" cy="2682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5636582" y="2125506"/>
            <a:ext cx="219000" cy="151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6691094" y="2529245"/>
            <a:ext cx="219000" cy="11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6985775" y="1160611"/>
            <a:ext cx="219000" cy="2476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7280457" y="1454869"/>
            <a:ext cx="219000" cy="218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0"/>
          <p:cNvGrpSpPr/>
          <p:nvPr/>
        </p:nvGrpSpPr>
        <p:grpSpPr>
          <a:xfrm>
            <a:off x="4462500" y="4328435"/>
            <a:ext cx="219003" cy="215973"/>
            <a:chOff x="5484662" y="4997817"/>
            <a:chExt cx="260563" cy="256957"/>
          </a:xfrm>
        </p:grpSpPr>
        <p:sp>
          <p:nvSpPr>
            <p:cNvPr id="394" name="Google Shape;394;p30"/>
            <p:cNvSpPr/>
            <p:nvPr/>
          </p:nvSpPr>
          <p:spPr>
            <a:xfrm>
              <a:off x="5484662" y="5008596"/>
              <a:ext cx="246178" cy="246178"/>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5623727" y="4997817"/>
              <a:ext cx="86320" cy="100709"/>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5622119" y="5053765"/>
              <a:ext cx="123105" cy="63546"/>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00"/>
        <p:cNvGrpSpPr/>
        <p:nvPr/>
      </p:nvGrpSpPr>
      <p:grpSpPr>
        <a:xfrm>
          <a:off x="0" y="0"/>
          <a:ext cx="0" cy="0"/>
          <a:chOff x="0" y="0"/>
          <a:chExt cx="0" cy="0"/>
        </a:xfrm>
      </p:grpSpPr>
      <p:sp>
        <p:nvSpPr>
          <p:cNvPr id="401" name="Google Shape;401;p31"/>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Mobile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02" name="Google Shape;402;p3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22</a:t>
            </a:fld>
            <a:endParaRPr>
              <a:solidFill>
                <a:schemeClr val="lt1"/>
              </a:solidFill>
            </a:endParaRPr>
          </a:p>
        </p:txBody>
      </p:sp>
      <p:grpSp>
        <p:nvGrpSpPr>
          <p:cNvPr id="403" name="Google Shape;403;p31"/>
          <p:cNvGrpSpPr/>
          <p:nvPr/>
        </p:nvGrpSpPr>
        <p:grpSpPr>
          <a:xfrm>
            <a:off x="5563401" y="650964"/>
            <a:ext cx="1852077" cy="3841575"/>
            <a:chOff x="2547150" y="238125"/>
            <a:chExt cx="2525675" cy="5238750"/>
          </a:xfrm>
        </p:grpSpPr>
        <p:sp>
          <p:nvSpPr>
            <p:cNvPr id="404" name="Google Shape;404;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8" name="Google Shape;408;p31"/>
          <p:cNvPicPr preferRelativeResize="0"/>
          <p:nvPr/>
        </p:nvPicPr>
        <p:blipFill rotWithShape="1">
          <a:blip r:embed="rId3">
            <a:alphaModFix/>
          </a:blip>
          <a:srcRect b="23786"/>
          <a:stretch/>
        </p:blipFill>
        <p:spPr>
          <a:xfrm>
            <a:off x="5603891" y="985206"/>
            <a:ext cx="1769931" cy="3173435"/>
          </a:xfrm>
          <a:prstGeom prst="rect">
            <a:avLst/>
          </a:prstGeom>
          <a:noFill/>
          <a:ln w="9525" cap="flat" cmpd="sng">
            <a:solidFill>
              <a:schemeClr val="lt2"/>
            </a:solidFill>
            <a:prstDash val="solid"/>
            <a:round/>
            <a:headEnd type="none" w="sm" len="sm"/>
            <a:tailEnd type="none" w="sm" len="sm"/>
          </a:ln>
        </p:spPr>
      </p:pic>
      <p:sp>
        <p:nvSpPr>
          <p:cNvPr id="409" name="Google Shape;409;p31"/>
          <p:cNvSpPr/>
          <p:nvPr/>
        </p:nvSpPr>
        <p:spPr>
          <a:xfrm>
            <a:off x="627652" y="2436841"/>
            <a:ext cx="155758" cy="269783"/>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13"/>
        <p:cNvGrpSpPr/>
        <p:nvPr/>
      </p:nvGrpSpPr>
      <p:grpSpPr>
        <a:xfrm>
          <a:off x="0" y="0"/>
          <a:ext cx="0" cy="0"/>
          <a:chOff x="0" y="0"/>
          <a:chExt cx="0" cy="0"/>
        </a:xfrm>
      </p:grpSpPr>
      <p:sp>
        <p:nvSpPr>
          <p:cNvPr id="414" name="Google Shape;414;p3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23</a:t>
            </a:fld>
            <a:endParaRPr>
              <a:solidFill>
                <a:schemeClr val="lt1"/>
              </a:solidFill>
            </a:endParaRPr>
          </a:p>
        </p:txBody>
      </p:sp>
      <p:grpSp>
        <p:nvGrpSpPr>
          <p:cNvPr id="415" name="Google Shape;415;p32"/>
          <p:cNvGrpSpPr/>
          <p:nvPr/>
        </p:nvGrpSpPr>
        <p:grpSpPr>
          <a:xfrm>
            <a:off x="5157875" y="691614"/>
            <a:ext cx="2443757" cy="3770852"/>
            <a:chOff x="2112475" y="238125"/>
            <a:chExt cx="3395050" cy="5238750"/>
          </a:xfrm>
        </p:grpSpPr>
        <p:sp>
          <p:nvSpPr>
            <p:cNvPr id="416" name="Google Shape;416;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0" name="Google Shape;420;p32"/>
          <p:cNvPicPr preferRelativeResize="0"/>
          <p:nvPr/>
        </p:nvPicPr>
        <p:blipFill>
          <a:blip r:embed="rId3">
            <a:alphaModFix/>
          </a:blip>
          <a:stretch>
            <a:fillRect/>
          </a:stretch>
        </p:blipFill>
        <p:spPr>
          <a:xfrm>
            <a:off x="5218324" y="1025406"/>
            <a:ext cx="2320105" cy="3093491"/>
          </a:xfrm>
          <a:prstGeom prst="rect">
            <a:avLst/>
          </a:prstGeom>
          <a:noFill/>
          <a:ln w="9525" cap="flat" cmpd="sng">
            <a:solidFill>
              <a:schemeClr val="lt2"/>
            </a:solidFill>
            <a:prstDash val="solid"/>
            <a:round/>
            <a:headEnd type="none" w="sm" len="sm"/>
            <a:tailEnd type="none" w="sm" len="sm"/>
          </a:ln>
        </p:spPr>
      </p:pic>
      <p:sp>
        <p:nvSpPr>
          <p:cNvPr id="421" name="Google Shape;421;p32"/>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Tablet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22" name="Google Shape;422;p32"/>
          <p:cNvSpPr/>
          <p:nvPr/>
        </p:nvSpPr>
        <p:spPr>
          <a:xfrm>
            <a:off x="610525" y="2437800"/>
            <a:ext cx="208673" cy="26783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26"/>
        <p:cNvGrpSpPr/>
        <p:nvPr/>
      </p:nvGrpSpPr>
      <p:grpSpPr>
        <a:xfrm>
          <a:off x="0" y="0"/>
          <a:ext cx="0" cy="0"/>
          <a:chOff x="0" y="0"/>
          <a:chExt cx="0" cy="0"/>
        </a:xfrm>
      </p:grpSpPr>
      <p:sp>
        <p:nvSpPr>
          <p:cNvPr id="427" name="Google Shape;427;p3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24</a:t>
            </a:fld>
            <a:endParaRPr>
              <a:solidFill>
                <a:schemeClr val="lt1"/>
              </a:solidFill>
            </a:endParaRPr>
          </a:p>
        </p:txBody>
      </p:sp>
      <p:grpSp>
        <p:nvGrpSpPr>
          <p:cNvPr id="428" name="Google Shape;428;p33"/>
          <p:cNvGrpSpPr/>
          <p:nvPr/>
        </p:nvGrpSpPr>
        <p:grpSpPr>
          <a:xfrm>
            <a:off x="3938374" y="1241129"/>
            <a:ext cx="4542205" cy="2661224"/>
            <a:chOff x="3938374" y="1241129"/>
            <a:chExt cx="4542205" cy="2661224"/>
          </a:xfrm>
        </p:grpSpPr>
        <p:sp>
          <p:nvSpPr>
            <p:cNvPr id="429" name="Google Shape;429;p33"/>
            <p:cNvSpPr/>
            <p:nvPr/>
          </p:nvSpPr>
          <p:spPr>
            <a:xfrm>
              <a:off x="4309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3"/>
            <p:cNvSpPr/>
            <p:nvPr/>
          </p:nvSpPr>
          <p:spPr>
            <a:xfrm>
              <a:off x="3938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3"/>
            <p:cNvSpPr/>
            <p:nvPr/>
          </p:nvSpPr>
          <p:spPr>
            <a:xfrm>
              <a:off x="3938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3"/>
            <p:cNvSpPr/>
            <p:nvPr/>
          </p:nvSpPr>
          <p:spPr>
            <a:xfrm>
              <a:off x="5872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33" name="Google Shape;433;p33"/>
          <p:cNvPicPr preferRelativeResize="0"/>
          <p:nvPr/>
        </p:nvPicPr>
        <p:blipFill rotWithShape="1">
          <a:blip r:embed="rId3">
            <a:alphaModFix/>
          </a:blip>
          <a:srcRect b="6620"/>
          <a:stretch/>
        </p:blipFill>
        <p:spPr>
          <a:xfrm>
            <a:off x="4445550" y="1387850"/>
            <a:ext cx="3530550" cy="2242675"/>
          </a:xfrm>
          <a:prstGeom prst="rect">
            <a:avLst/>
          </a:prstGeom>
          <a:noFill/>
          <a:ln>
            <a:noFill/>
          </a:ln>
        </p:spPr>
      </p:pic>
      <p:sp>
        <p:nvSpPr>
          <p:cNvPr id="434" name="Google Shape;434;p33"/>
          <p:cNvSpPr txBox="1">
            <a:spLocks noGrp="1"/>
          </p:cNvSpPr>
          <p:nvPr>
            <p:ph type="body" idx="4294967295"/>
          </p:nvPr>
        </p:nvSpPr>
        <p:spPr>
          <a:xfrm>
            <a:off x="1150250" y="691625"/>
            <a:ext cx="25629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Desktop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grpSp>
        <p:nvGrpSpPr>
          <p:cNvPr id="435" name="Google Shape;435;p33"/>
          <p:cNvGrpSpPr/>
          <p:nvPr/>
        </p:nvGrpSpPr>
        <p:grpSpPr>
          <a:xfrm>
            <a:off x="593504" y="2454260"/>
            <a:ext cx="248044" cy="234924"/>
            <a:chOff x="881455" y="2767984"/>
            <a:chExt cx="295115" cy="279505"/>
          </a:xfrm>
        </p:grpSpPr>
        <p:sp>
          <p:nvSpPr>
            <p:cNvPr id="436" name="Google Shape;436;p33"/>
            <p:cNvSpPr/>
            <p:nvPr/>
          </p:nvSpPr>
          <p:spPr>
            <a:xfrm>
              <a:off x="956978" y="2986756"/>
              <a:ext cx="144057" cy="60733"/>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881455" y="2767984"/>
              <a:ext cx="295115" cy="21488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4"/>
          <p:cNvSpPr txBox="1">
            <a:spLocks noGrp="1"/>
          </p:cNvSpPr>
          <p:nvPr>
            <p:ph type="ctrTitle" idx="4294967295"/>
          </p:nvPr>
        </p:nvSpPr>
        <p:spPr>
          <a:xfrm>
            <a:off x="1193500" y="1207088"/>
            <a:ext cx="41850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8200"/>
              <a:t>Thanks!</a:t>
            </a:r>
            <a:endParaRPr sz="8200"/>
          </a:p>
        </p:txBody>
      </p:sp>
      <p:sp>
        <p:nvSpPr>
          <p:cNvPr id="443" name="Google Shape;443;p34"/>
          <p:cNvSpPr txBox="1">
            <a:spLocks noGrp="1"/>
          </p:cNvSpPr>
          <p:nvPr>
            <p:ph type="subTitle" idx="4294967295"/>
          </p:nvPr>
        </p:nvSpPr>
        <p:spPr>
          <a:xfrm>
            <a:off x="1193500" y="2406712"/>
            <a:ext cx="4185000" cy="152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200" b="1"/>
              <a:t>Any questions?</a:t>
            </a:r>
            <a:br>
              <a:rPr lang="en" sz="2200"/>
            </a:br>
            <a:r>
              <a:rPr lang="en" sz="2200"/>
              <a:t>You can find me at:</a:t>
            </a:r>
            <a:endParaRPr sz="2200"/>
          </a:p>
          <a:p>
            <a:pPr marL="457200" lvl="0" indent="-368300" algn="l" rtl="0">
              <a:spcBef>
                <a:spcPts val="800"/>
              </a:spcBef>
              <a:spcAft>
                <a:spcPts val="0"/>
              </a:spcAft>
              <a:buSzPts val="2200"/>
              <a:buChar char="●"/>
            </a:pPr>
            <a:r>
              <a:rPr lang="en" sz="2200"/>
              <a:t>@username</a:t>
            </a:r>
            <a:endParaRPr sz="2200"/>
          </a:p>
          <a:p>
            <a:pPr marL="457200" lvl="0" indent="-368300" algn="l" rtl="0">
              <a:spcBef>
                <a:spcPts val="0"/>
              </a:spcBef>
              <a:spcAft>
                <a:spcPts val="0"/>
              </a:spcAft>
              <a:buSzPts val="2200"/>
              <a:buChar char="●"/>
            </a:pPr>
            <a:r>
              <a:rPr lang="en" sz="2200"/>
              <a:t>user@mail.me</a:t>
            </a:r>
            <a:endParaRPr sz="1600" b="1"/>
          </a:p>
        </p:txBody>
      </p:sp>
      <p:pic>
        <p:nvPicPr>
          <p:cNvPr id="444" name="Google Shape;444;p34"/>
          <p:cNvPicPr preferRelativeResize="0"/>
          <p:nvPr/>
        </p:nvPicPr>
        <p:blipFill rotWithShape="1">
          <a:blip r:embed="rId3">
            <a:alphaModFix/>
          </a:blip>
          <a:srcRect l="22354" t="33337"/>
          <a:stretch/>
        </p:blipFill>
        <p:spPr>
          <a:xfrm>
            <a:off x="5927600" y="512125"/>
            <a:ext cx="2698500" cy="4118100"/>
          </a:xfrm>
          <a:prstGeom prst="roundRect">
            <a:avLst>
              <a:gd name="adj" fmla="val 1391"/>
            </a:avLst>
          </a:prstGeom>
          <a:noFill/>
          <a:ln>
            <a:noFill/>
          </a:ln>
        </p:spPr>
      </p:pic>
      <p:sp>
        <p:nvSpPr>
          <p:cNvPr id="445" name="Google Shape;445;p3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46" name="Google Shape;446;p34"/>
          <p:cNvSpPr/>
          <p:nvPr/>
        </p:nvSpPr>
        <p:spPr>
          <a:xfrm>
            <a:off x="620179" y="2485433"/>
            <a:ext cx="192298" cy="17261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452" name="Google Shape;452;p3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8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4"/>
              </a:rPr>
              <a:t>Unsplash</a:t>
            </a:r>
            <a:endParaRPr sz="2400"/>
          </a:p>
        </p:txBody>
      </p:sp>
      <p:sp>
        <p:nvSpPr>
          <p:cNvPr id="453" name="Google Shape;453;p3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grpSp>
        <p:nvGrpSpPr>
          <p:cNvPr id="454" name="Google Shape;454;p35"/>
          <p:cNvGrpSpPr/>
          <p:nvPr/>
        </p:nvGrpSpPr>
        <p:grpSpPr>
          <a:xfrm>
            <a:off x="603297" y="941196"/>
            <a:ext cx="236045" cy="236058"/>
            <a:chOff x="893105" y="967789"/>
            <a:chExt cx="280839" cy="280854"/>
          </a:xfrm>
        </p:grpSpPr>
        <p:sp>
          <p:nvSpPr>
            <p:cNvPr id="455" name="Google Shape;455;p35"/>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466" name="Google Shape;466;p36"/>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a:t>This presentation uses the following typographies:</a:t>
            </a:r>
            <a:endParaRPr sz="1800"/>
          </a:p>
          <a:p>
            <a:pPr marL="457200" lvl="0" indent="-342900" algn="l" rtl="0">
              <a:lnSpc>
                <a:spcPct val="115000"/>
              </a:lnSpc>
              <a:spcBef>
                <a:spcPts val="800"/>
              </a:spcBef>
              <a:spcAft>
                <a:spcPts val="0"/>
              </a:spcAft>
              <a:buSzPts val="1800"/>
              <a:buChar char="●"/>
            </a:pPr>
            <a:r>
              <a:rPr lang="en" sz="1800"/>
              <a:t>Titles: Red Hat Display</a:t>
            </a:r>
            <a:endParaRPr sz="1800"/>
          </a:p>
          <a:p>
            <a:pPr marL="457200" lvl="0" indent="-342900" algn="l" rtl="0">
              <a:lnSpc>
                <a:spcPct val="115000"/>
              </a:lnSpc>
              <a:spcBef>
                <a:spcPts val="0"/>
              </a:spcBef>
              <a:spcAft>
                <a:spcPts val="0"/>
              </a:spcAft>
              <a:buSzPts val="1800"/>
              <a:buChar char="●"/>
            </a:pPr>
            <a:r>
              <a:rPr lang="en" sz="1800"/>
              <a:t>Body copy: Red Hat Text</a:t>
            </a:r>
            <a:endParaRPr sz="1800"/>
          </a:p>
          <a:p>
            <a:pPr marL="0" lvl="0" indent="0" algn="l" rtl="0">
              <a:lnSpc>
                <a:spcPct val="115000"/>
              </a:lnSpc>
              <a:spcBef>
                <a:spcPts val="800"/>
              </a:spcBef>
              <a:spcAft>
                <a:spcPts val="0"/>
              </a:spcAft>
              <a:buNone/>
            </a:pPr>
            <a:r>
              <a:rPr lang="en" sz="1800"/>
              <a:t>Download for free at:</a:t>
            </a:r>
            <a:br>
              <a:rPr lang="en" sz="1800"/>
            </a:br>
            <a:r>
              <a:rPr lang="en" sz="1800" u="sng">
                <a:solidFill>
                  <a:schemeClr val="hlink"/>
                </a:solidFill>
                <a:hlinkClick r:id="rId3"/>
              </a:rPr>
              <a:t>https://www.redhat.com/en/about/brand/standards/typography</a:t>
            </a:r>
            <a:endParaRPr sz="1800"/>
          </a:p>
          <a:p>
            <a:pPr marL="0" lvl="0" indent="0" algn="l" rtl="0">
              <a:lnSpc>
                <a:spcPct val="115000"/>
              </a:lnSpc>
              <a:spcBef>
                <a:spcPts val="800"/>
              </a:spcBef>
              <a:spcAft>
                <a:spcPts val="800"/>
              </a:spcAft>
              <a:buNone/>
            </a:pPr>
            <a:endParaRPr sz="1800"/>
          </a:p>
        </p:txBody>
      </p:sp>
      <p:sp>
        <p:nvSpPr>
          <p:cNvPr id="467" name="Google Shape;467;p36"/>
          <p:cNvSpPr txBox="1"/>
          <p:nvPr/>
        </p:nvSpPr>
        <p:spPr>
          <a:xfrm>
            <a:off x="1044475" y="3952175"/>
            <a:ext cx="7228200" cy="414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 sz="1000">
                <a:solidFill>
                  <a:schemeClr val="accent5"/>
                </a:solidFill>
                <a:latin typeface="Red Hat Text"/>
                <a:ea typeface="Red Hat Text"/>
                <a:cs typeface="Red Hat Text"/>
                <a:sym typeface="Red Hat Text"/>
              </a:rPr>
              <a:t>You don’t need to keep this slide in your presentation. It’s only here to serve you as a design guide if you need to create new slides or download the fonts to edit the presentation in PowerPoint®</a:t>
            </a: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0"/>
              </a:spcAft>
              <a:buNone/>
            </a:pP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800"/>
              </a:spcAft>
              <a:buNone/>
            </a:pPr>
            <a:endParaRPr sz="1000">
              <a:solidFill>
                <a:schemeClr val="accent5"/>
              </a:solidFill>
              <a:latin typeface="Red Hat Text"/>
              <a:ea typeface="Red Hat Text"/>
              <a:cs typeface="Red Hat Text"/>
              <a:sym typeface="Red Hat Text"/>
            </a:endParaRPr>
          </a:p>
        </p:txBody>
      </p:sp>
      <p:sp>
        <p:nvSpPr>
          <p:cNvPr id="468" name="Google Shape;468;p3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grpSp>
        <p:nvGrpSpPr>
          <p:cNvPr id="469" name="Google Shape;469;p36"/>
          <p:cNvGrpSpPr/>
          <p:nvPr/>
        </p:nvGrpSpPr>
        <p:grpSpPr>
          <a:xfrm>
            <a:off x="603297" y="941196"/>
            <a:ext cx="236045" cy="236058"/>
            <a:chOff x="893105" y="967789"/>
            <a:chExt cx="280839" cy="280854"/>
          </a:xfrm>
        </p:grpSpPr>
        <p:sp>
          <p:nvSpPr>
            <p:cNvPr id="470" name="Google Shape;470;p36"/>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7"/>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481" name="Google Shape;481;p37"/>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For Business Plans, Marketing Plans, Project Proposals, Lessons, etc</a:t>
            </a:r>
            <a:endParaRPr/>
          </a:p>
        </p:txBody>
      </p:sp>
      <p:sp>
        <p:nvSpPr>
          <p:cNvPr id="482" name="Google Shape;482;p37"/>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a:solidFill>
                  <a:schemeClr val="accent4"/>
                </a:solidFill>
                <a:latin typeface="Red Hat Display"/>
                <a:ea typeface="Red Hat Display"/>
                <a:cs typeface="Red Hat Display"/>
                <a:sym typeface="Red Hat Display"/>
              </a:rPr>
              <a:t>2</a:t>
            </a:r>
            <a:endParaRPr sz="9600" b="1">
              <a:solidFill>
                <a:schemeClr val="accent4"/>
              </a:solidFill>
              <a:latin typeface="Red Hat Display"/>
              <a:ea typeface="Red Hat Display"/>
              <a:cs typeface="Red Hat Display"/>
              <a:sym typeface="Red Hat Display"/>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Timeline</a:t>
            </a:r>
            <a:endParaRPr/>
          </a:p>
        </p:txBody>
      </p:sp>
      <p:sp>
        <p:nvSpPr>
          <p:cNvPr id="488" name="Google Shape;488;p3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sp>
        <p:nvSpPr>
          <p:cNvPr id="489" name="Google Shape;489;p38"/>
          <p:cNvSpPr/>
          <p:nvPr/>
        </p:nvSpPr>
        <p:spPr>
          <a:xfrm>
            <a:off x="737341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DEC</a:t>
            </a:r>
            <a:endParaRPr sz="1000">
              <a:solidFill>
                <a:schemeClr val="dk1"/>
              </a:solidFill>
              <a:latin typeface="Red Hat Text"/>
              <a:ea typeface="Red Hat Text"/>
              <a:cs typeface="Red Hat Text"/>
              <a:sym typeface="Red Hat Text"/>
            </a:endParaRPr>
          </a:p>
        </p:txBody>
      </p:sp>
      <p:sp>
        <p:nvSpPr>
          <p:cNvPr id="490" name="Google Shape;490;p38"/>
          <p:cNvSpPr/>
          <p:nvPr/>
        </p:nvSpPr>
        <p:spPr>
          <a:xfrm>
            <a:off x="674420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NOV</a:t>
            </a:r>
            <a:endParaRPr sz="1000">
              <a:solidFill>
                <a:schemeClr val="dk1"/>
              </a:solidFill>
              <a:latin typeface="Red Hat Text"/>
              <a:ea typeface="Red Hat Text"/>
              <a:cs typeface="Red Hat Text"/>
              <a:sym typeface="Red Hat Text"/>
            </a:endParaRPr>
          </a:p>
        </p:txBody>
      </p:sp>
      <p:sp>
        <p:nvSpPr>
          <p:cNvPr id="491" name="Google Shape;491;p38"/>
          <p:cNvSpPr/>
          <p:nvPr/>
        </p:nvSpPr>
        <p:spPr>
          <a:xfrm>
            <a:off x="6114996"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OCT</a:t>
            </a:r>
            <a:endParaRPr sz="1000">
              <a:solidFill>
                <a:schemeClr val="dk1"/>
              </a:solidFill>
              <a:latin typeface="Red Hat Text"/>
              <a:ea typeface="Red Hat Text"/>
              <a:cs typeface="Red Hat Text"/>
              <a:sym typeface="Red Hat Text"/>
            </a:endParaRPr>
          </a:p>
        </p:txBody>
      </p:sp>
      <p:sp>
        <p:nvSpPr>
          <p:cNvPr id="492" name="Google Shape;492;p38"/>
          <p:cNvSpPr/>
          <p:nvPr/>
        </p:nvSpPr>
        <p:spPr>
          <a:xfrm>
            <a:off x="548578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SEP</a:t>
            </a:r>
            <a:endParaRPr sz="1000">
              <a:solidFill>
                <a:schemeClr val="dk1"/>
              </a:solidFill>
              <a:latin typeface="Red Hat Text"/>
              <a:ea typeface="Red Hat Text"/>
              <a:cs typeface="Red Hat Text"/>
              <a:sym typeface="Red Hat Text"/>
            </a:endParaRPr>
          </a:p>
        </p:txBody>
      </p:sp>
      <p:sp>
        <p:nvSpPr>
          <p:cNvPr id="493" name="Google Shape;493;p38"/>
          <p:cNvSpPr/>
          <p:nvPr/>
        </p:nvSpPr>
        <p:spPr>
          <a:xfrm>
            <a:off x="485657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AUG</a:t>
            </a:r>
            <a:endParaRPr sz="1000">
              <a:solidFill>
                <a:schemeClr val="dk1"/>
              </a:solidFill>
              <a:latin typeface="Red Hat Text"/>
              <a:ea typeface="Red Hat Text"/>
              <a:cs typeface="Red Hat Text"/>
              <a:sym typeface="Red Hat Text"/>
            </a:endParaRPr>
          </a:p>
        </p:txBody>
      </p:sp>
      <p:sp>
        <p:nvSpPr>
          <p:cNvPr id="494" name="Google Shape;494;p38"/>
          <p:cNvSpPr/>
          <p:nvPr/>
        </p:nvSpPr>
        <p:spPr>
          <a:xfrm>
            <a:off x="4227364"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JUL</a:t>
            </a:r>
            <a:endParaRPr sz="1000">
              <a:solidFill>
                <a:schemeClr val="dk1"/>
              </a:solidFill>
              <a:latin typeface="Red Hat Text"/>
              <a:ea typeface="Red Hat Text"/>
              <a:cs typeface="Red Hat Text"/>
              <a:sym typeface="Red Hat Text"/>
            </a:endParaRPr>
          </a:p>
        </p:txBody>
      </p:sp>
      <p:sp>
        <p:nvSpPr>
          <p:cNvPr id="495" name="Google Shape;495;p38"/>
          <p:cNvSpPr/>
          <p:nvPr/>
        </p:nvSpPr>
        <p:spPr>
          <a:xfrm>
            <a:off x="359815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JUN</a:t>
            </a:r>
            <a:endParaRPr sz="1000">
              <a:solidFill>
                <a:schemeClr val="dk1"/>
              </a:solidFill>
              <a:latin typeface="Red Hat Text"/>
              <a:ea typeface="Red Hat Text"/>
              <a:cs typeface="Red Hat Text"/>
              <a:sym typeface="Red Hat Text"/>
            </a:endParaRPr>
          </a:p>
        </p:txBody>
      </p:sp>
      <p:sp>
        <p:nvSpPr>
          <p:cNvPr id="496" name="Google Shape;496;p38"/>
          <p:cNvSpPr/>
          <p:nvPr/>
        </p:nvSpPr>
        <p:spPr>
          <a:xfrm>
            <a:off x="296894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MAY</a:t>
            </a:r>
            <a:endParaRPr sz="1000">
              <a:solidFill>
                <a:schemeClr val="dk1"/>
              </a:solidFill>
              <a:latin typeface="Red Hat Text"/>
              <a:ea typeface="Red Hat Text"/>
              <a:cs typeface="Red Hat Text"/>
              <a:sym typeface="Red Hat Text"/>
            </a:endParaRPr>
          </a:p>
        </p:txBody>
      </p:sp>
      <p:sp>
        <p:nvSpPr>
          <p:cNvPr id="497" name="Google Shape;497;p38"/>
          <p:cNvSpPr/>
          <p:nvPr/>
        </p:nvSpPr>
        <p:spPr>
          <a:xfrm>
            <a:off x="2339732"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APR</a:t>
            </a:r>
            <a:endParaRPr sz="1000">
              <a:solidFill>
                <a:schemeClr val="dk1"/>
              </a:solidFill>
              <a:latin typeface="Red Hat Text"/>
              <a:ea typeface="Red Hat Text"/>
              <a:cs typeface="Red Hat Text"/>
              <a:sym typeface="Red Hat Text"/>
            </a:endParaRPr>
          </a:p>
        </p:txBody>
      </p:sp>
      <p:sp>
        <p:nvSpPr>
          <p:cNvPr id="498" name="Google Shape;498;p38"/>
          <p:cNvSpPr/>
          <p:nvPr/>
        </p:nvSpPr>
        <p:spPr>
          <a:xfrm>
            <a:off x="171052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MAR</a:t>
            </a:r>
            <a:endParaRPr sz="1000">
              <a:solidFill>
                <a:schemeClr val="dk1"/>
              </a:solidFill>
              <a:latin typeface="Red Hat Text"/>
              <a:ea typeface="Red Hat Text"/>
              <a:cs typeface="Red Hat Text"/>
              <a:sym typeface="Red Hat Text"/>
            </a:endParaRPr>
          </a:p>
        </p:txBody>
      </p:sp>
      <p:sp>
        <p:nvSpPr>
          <p:cNvPr id="499" name="Google Shape;499;p38"/>
          <p:cNvSpPr/>
          <p:nvPr/>
        </p:nvSpPr>
        <p:spPr>
          <a:xfrm>
            <a:off x="108131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FEB</a:t>
            </a:r>
            <a:endParaRPr sz="1000">
              <a:solidFill>
                <a:schemeClr val="dk1"/>
              </a:solidFill>
              <a:latin typeface="Red Hat Text"/>
              <a:ea typeface="Red Hat Text"/>
              <a:cs typeface="Red Hat Text"/>
              <a:sym typeface="Red Hat Text"/>
            </a:endParaRPr>
          </a:p>
        </p:txBody>
      </p:sp>
      <p:sp>
        <p:nvSpPr>
          <p:cNvPr id="500" name="Google Shape;500;p38"/>
          <p:cNvSpPr/>
          <p:nvPr/>
        </p:nvSpPr>
        <p:spPr>
          <a:xfrm>
            <a:off x="452100"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JAN</a:t>
            </a:r>
            <a:endParaRPr sz="1000">
              <a:solidFill>
                <a:schemeClr val="dk1"/>
              </a:solidFill>
              <a:latin typeface="Red Hat Text"/>
              <a:ea typeface="Red Hat Text"/>
              <a:cs typeface="Red Hat Text"/>
              <a:sym typeface="Red Hat Text"/>
            </a:endParaRPr>
          </a:p>
        </p:txBody>
      </p:sp>
      <p:sp>
        <p:nvSpPr>
          <p:cNvPr id="501" name="Google Shape;501;p38"/>
          <p:cNvSpPr/>
          <p:nvPr/>
        </p:nvSpPr>
        <p:spPr>
          <a:xfrm>
            <a:off x="0" y="2679750"/>
            <a:ext cx="6075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502" name="Google Shape;502;p38"/>
          <p:cNvCxnSpPr/>
          <p:nvPr/>
        </p:nvCxnSpPr>
        <p:spPr>
          <a:xfrm rot="10800000">
            <a:off x="732959"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3" name="Google Shape;503;p38"/>
          <p:cNvSpPr txBox="1"/>
          <p:nvPr/>
        </p:nvSpPr>
        <p:spPr>
          <a:xfrm>
            <a:off x="693855"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04" name="Google Shape;504;p38"/>
          <p:cNvCxnSpPr/>
          <p:nvPr/>
        </p:nvCxnSpPr>
        <p:spPr>
          <a:xfrm rot="10800000">
            <a:off x="1992397"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5" name="Google Shape;505;p38"/>
          <p:cNvSpPr txBox="1"/>
          <p:nvPr/>
        </p:nvSpPr>
        <p:spPr>
          <a:xfrm>
            <a:off x="1954730"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06" name="Google Shape;506;p38"/>
          <p:cNvCxnSpPr/>
          <p:nvPr/>
        </p:nvCxnSpPr>
        <p:spPr>
          <a:xfrm rot="10800000">
            <a:off x="3251835"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7" name="Google Shape;507;p38"/>
          <p:cNvSpPr txBox="1"/>
          <p:nvPr/>
        </p:nvSpPr>
        <p:spPr>
          <a:xfrm>
            <a:off x="3215604"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08" name="Google Shape;508;p38"/>
          <p:cNvCxnSpPr/>
          <p:nvPr/>
        </p:nvCxnSpPr>
        <p:spPr>
          <a:xfrm rot="10800000">
            <a:off x="4511273"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9" name="Google Shape;509;p38"/>
          <p:cNvSpPr txBox="1"/>
          <p:nvPr/>
        </p:nvSpPr>
        <p:spPr>
          <a:xfrm>
            <a:off x="4476479"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0" name="Google Shape;510;p38"/>
          <p:cNvCxnSpPr/>
          <p:nvPr/>
        </p:nvCxnSpPr>
        <p:spPr>
          <a:xfrm rot="10800000">
            <a:off x="5770712"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1" name="Google Shape;511;p38"/>
          <p:cNvSpPr txBox="1"/>
          <p:nvPr/>
        </p:nvSpPr>
        <p:spPr>
          <a:xfrm>
            <a:off x="5737353"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2" name="Google Shape;512;p38"/>
          <p:cNvCxnSpPr/>
          <p:nvPr/>
        </p:nvCxnSpPr>
        <p:spPr>
          <a:xfrm rot="10800000">
            <a:off x="7030150"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3" name="Google Shape;513;p38"/>
          <p:cNvSpPr txBox="1"/>
          <p:nvPr/>
        </p:nvSpPr>
        <p:spPr>
          <a:xfrm>
            <a:off x="6998228"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14" name="Google Shape;514;p38"/>
          <p:cNvCxnSpPr/>
          <p:nvPr/>
        </p:nvCxnSpPr>
        <p:spPr>
          <a:xfrm rot="10800000">
            <a:off x="1372350"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5" name="Google Shape;515;p38"/>
          <p:cNvSpPr txBox="1"/>
          <p:nvPr/>
        </p:nvSpPr>
        <p:spPr>
          <a:xfrm>
            <a:off x="1305491"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6" name="Google Shape;516;p38"/>
          <p:cNvCxnSpPr/>
          <p:nvPr/>
        </p:nvCxnSpPr>
        <p:spPr>
          <a:xfrm rot="10800000">
            <a:off x="2631788"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7" name="Google Shape;517;p38"/>
          <p:cNvSpPr txBox="1"/>
          <p:nvPr/>
        </p:nvSpPr>
        <p:spPr>
          <a:xfrm>
            <a:off x="2573662"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8" name="Google Shape;518;p38"/>
          <p:cNvCxnSpPr/>
          <p:nvPr/>
        </p:nvCxnSpPr>
        <p:spPr>
          <a:xfrm rot="10800000">
            <a:off x="3891226"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9" name="Google Shape;519;p38"/>
          <p:cNvSpPr txBox="1"/>
          <p:nvPr/>
        </p:nvSpPr>
        <p:spPr>
          <a:xfrm>
            <a:off x="384183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20" name="Google Shape;520;p38"/>
          <p:cNvCxnSpPr/>
          <p:nvPr/>
        </p:nvCxnSpPr>
        <p:spPr>
          <a:xfrm rot="10800000">
            <a:off x="5150665"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1" name="Google Shape;521;p38"/>
          <p:cNvSpPr txBox="1"/>
          <p:nvPr/>
        </p:nvSpPr>
        <p:spPr>
          <a:xfrm>
            <a:off x="511000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22" name="Google Shape;522;p38"/>
          <p:cNvCxnSpPr/>
          <p:nvPr/>
        </p:nvCxnSpPr>
        <p:spPr>
          <a:xfrm rot="10800000">
            <a:off x="6410103"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3" name="Google Shape;523;p38"/>
          <p:cNvSpPr txBox="1"/>
          <p:nvPr/>
        </p:nvSpPr>
        <p:spPr>
          <a:xfrm>
            <a:off x="6378174"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24" name="Google Shape;524;p38"/>
          <p:cNvCxnSpPr/>
          <p:nvPr/>
        </p:nvCxnSpPr>
        <p:spPr>
          <a:xfrm rot="10800000">
            <a:off x="7669541"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5" name="Google Shape;525;p38"/>
          <p:cNvSpPr txBox="1"/>
          <p:nvPr/>
        </p:nvSpPr>
        <p:spPr>
          <a:xfrm>
            <a:off x="7633520" y="3571950"/>
            <a:ext cx="9864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26" name="Google Shape;526;p38"/>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a:t>
            </a:r>
            <a:r>
              <a:rPr lang="en" dirty="0"/>
              <a:t>ntroduction </a:t>
            </a:r>
            <a:endParaRPr dirty="0"/>
          </a:p>
        </p:txBody>
      </p:sp>
      <p:sp>
        <p:nvSpPr>
          <p:cNvPr id="84" name="Google Shape;84;p13"/>
          <p:cNvSpPr txBox="1">
            <a:spLocks noGrp="1"/>
          </p:cNvSpPr>
          <p:nvPr>
            <p:ph type="body" idx="1"/>
          </p:nvPr>
        </p:nvSpPr>
        <p:spPr>
          <a:xfrm>
            <a:off x="1013701" y="1749728"/>
            <a:ext cx="7575350" cy="1542991"/>
          </a:xfrm>
          <a:prstGeom prst="rect">
            <a:avLst/>
          </a:prstGeom>
        </p:spPr>
        <p:txBody>
          <a:bodyPr spcFirstLastPara="1" wrap="square" lIns="0" tIns="0" rIns="0" bIns="0" anchor="t" anchorCtr="0">
            <a:noAutofit/>
          </a:bodyPr>
          <a:lstStyle/>
          <a:p>
            <a:pPr marL="0" marR="0">
              <a:lnSpc>
                <a:spcPct val="150000"/>
              </a:lnSpc>
              <a:spcBef>
                <a:spcPts val="0"/>
              </a:spcBef>
              <a:spcAft>
                <a:spcPts val="800"/>
              </a:spcAft>
            </a:pPr>
            <a:r>
              <a:rPr lang="en-US" sz="1400" dirty="0">
                <a:effectLst/>
                <a:latin typeface="+mj-lt"/>
                <a:ea typeface="Calibri" panose="020F0502020204030204" pitchFamily="34" charset="0"/>
                <a:cs typeface="Arial" panose="020B0604020202020204" pitchFamily="34" charset="0"/>
              </a:rPr>
              <a:t>anyone will start a new learning path or learning new skills faces many problems, thinking of the problems will face new coming (novices) or beginners in any scientific field, we found many issues which result in some of any beginner of any filed give up in specific self-learners, at the beginning,  almost these problems depressed them, make them easily quitting</a:t>
            </a:r>
            <a:r>
              <a:rPr lang="en-US" sz="1400" dirty="0">
                <a:latin typeface="+mj-lt"/>
                <a:ea typeface="Calibri" panose="020F0502020204030204" pitchFamily="34" charset="0"/>
                <a:cs typeface="Arial" panose="020B0604020202020204" pitchFamily="34" charset="0"/>
              </a:rPr>
              <a:t>,</a:t>
            </a:r>
          </a:p>
          <a:p>
            <a:pPr marL="0" marR="0" indent="0">
              <a:lnSpc>
                <a:spcPct val="150000"/>
              </a:lnSpc>
              <a:spcBef>
                <a:spcPts val="0"/>
              </a:spcBef>
              <a:spcAft>
                <a:spcPts val="800"/>
              </a:spcAft>
              <a:buNone/>
            </a:pPr>
            <a:r>
              <a:rPr lang="en-US" sz="1400" dirty="0">
                <a:latin typeface="+mj-lt"/>
                <a:ea typeface="Calibri" panose="020F0502020204030204" pitchFamily="34" charset="0"/>
                <a:cs typeface="Arial" panose="020B0604020202020204" pitchFamily="34" charset="0"/>
              </a:rPr>
              <a:t>At first, let’s discuss the problems and challenges and after that discuss the solution</a:t>
            </a:r>
          </a:p>
          <a:p>
            <a:pPr marL="0" marR="0" indent="0">
              <a:lnSpc>
                <a:spcPct val="150000"/>
              </a:lnSpc>
              <a:spcBef>
                <a:spcPts val="0"/>
              </a:spcBef>
              <a:spcAft>
                <a:spcPts val="800"/>
              </a:spcAft>
              <a:buNone/>
            </a:pPr>
            <a:endParaRPr lang="en-US" sz="1200" dirty="0">
              <a:effectLst/>
              <a:latin typeface="Times New Roman" panose="02020603050405020304" pitchFamily="18" charset="0"/>
              <a:ea typeface="Calibri" panose="020F0502020204030204" pitchFamily="34" charset="0"/>
              <a:cs typeface="Arial" panose="020B0604020202020204" pitchFamily="34" charset="0"/>
            </a:endParaRP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grpSp>
        <p:nvGrpSpPr>
          <p:cNvPr id="87" name="Google Shape;87;p13"/>
          <p:cNvGrpSpPr/>
          <p:nvPr/>
        </p:nvGrpSpPr>
        <p:grpSpPr>
          <a:xfrm>
            <a:off x="619717" y="959314"/>
            <a:ext cx="233377" cy="199823"/>
            <a:chOff x="912642" y="989345"/>
            <a:chExt cx="277665" cy="237743"/>
          </a:xfrm>
        </p:grpSpPr>
        <p:sp>
          <p:nvSpPr>
            <p:cNvPr id="88" name="Google Shape;88;p13"/>
            <p:cNvSpPr/>
            <p:nvPr/>
          </p:nvSpPr>
          <p:spPr>
            <a:xfrm>
              <a:off x="912642" y="1191256"/>
              <a:ext cx="138835" cy="35832"/>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051456" y="1191256"/>
              <a:ext cx="138852" cy="35832"/>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912642" y="989345"/>
              <a:ext cx="138835" cy="221441"/>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1051456" y="989345"/>
              <a:ext cx="138852" cy="221441"/>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Roadmap</a:t>
            </a:r>
            <a:endParaRPr/>
          </a:p>
        </p:txBody>
      </p:sp>
      <p:sp>
        <p:nvSpPr>
          <p:cNvPr id="532" name="Google Shape;532;p3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533" name="Google Shape;533;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535" name="Google Shape;535;p39"/>
          <p:cNvGrpSpPr/>
          <p:nvPr/>
        </p:nvGrpSpPr>
        <p:grpSpPr>
          <a:xfrm>
            <a:off x="1786339" y="1779601"/>
            <a:ext cx="473400" cy="473400"/>
            <a:chOff x="1786339" y="1703401"/>
            <a:chExt cx="473400" cy="473400"/>
          </a:xfrm>
        </p:grpSpPr>
        <p:sp>
          <p:nvSpPr>
            <p:cNvPr id="536" name="Google Shape;536;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37" name="Google Shape;537;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1</a:t>
              </a:r>
              <a:endParaRPr sz="600">
                <a:solidFill>
                  <a:schemeClr val="dk2"/>
                </a:solidFill>
                <a:latin typeface="Red Hat Text"/>
                <a:ea typeface="Red Hat Text"/>
                <a:cs typeface="Red Hat Text"/>
                <a:sym typeface="Red Hat Text"/>
              </a:endParaRPr>
            </a:p>
          </p:txBody>
        </p:sp>
      </p:grpSp>
      <p:grpSp>
        <p:nvGrpSpPr>
          <p:cNvPr id="538" name="Google Shape;538;p39"/>
          <p:cNvGrpSpPr/>
          <p:nvPr/>
        </p:nvGrpSpPr>
        <p:grpSpPr>
          <a:xfrm>
            <a:off x="3814414" y="1779601"/>
            <a:ext cx="473400" cy="473400"/>
            <a:chOff x="3814414" y="1703401"/>
            <a:chExt cx="473400" cy="473400"/>
          </a:xfrm>
        </p:grpSpPr>
        <p:sp>
          <p:nvSpPr>
            <p:cNvPr id="539" name="Google Shape;539;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0" name="Google Shape;540;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3</a:t>
              </a:r>
              <a:endParaRPr sz="600">
                <a:solidFill>
                  <a:schemeClr val="dk2"/>
                </a:solidFill>
                <a:latin typeface="Red Hat Text"/>
                <a:ea typeface="Red Hat Text"/>
                <a:cs typeface="Red Hat Text"/>
                <a:sym typeface="Red Hat Text"/>
              </a:endParaRPr>
            </a:p>
          </p:txBody>
        </p:sp>
      </p:grpSp>
      <p:grpSp>
        <p:nvGrpSpPr>
          <p:cNvPr id="541" name="Google Shape;541;p39"/>
          <p:cNvGrpSpPr/>
          <p:nvPr/>
        </p:nvGrpSpPr>
        <p:grpSpPr>
          <a:xfrm>
            <a:off x="5842489" y="1779601"/>
            <a:ext cx="473400" cy="473400"/>
            <a:chOff x="5842489" y="1703401"/>
            <a:chExt cx="473400" cy="473400"/>
          </a:xfrm>
        </p:grpSpPr>
        <p:sp>
          <p:nvSpPr>
            <p:cNvPr id="542" name="Google Shape;542;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3" name="Google Shape;543;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5</a:t>
              </a:r>
              <a:endParaRPr sz="600">
                <a:solidFill>
                  <a:schemeClr val="dk2"/>
                </a:solidFill>
                <a:latin typeface="Red Hat Text"/>
                <a:ea typeface="Red Hat Text"/>
                <a:cs typeface="Red Hat Text"/>
                <a:sym typeface="Red Hat Text"/>
              </a:endParaRPr>
            </a:p>
          </p:txBody>
        </p:sp>
      </p:grpSp>
      <p:grpSp>
        <p:nvGrpSpPr>
          <p:cNvPr id="544" name="Google Shape;544;p39"/>
          <p:cNvGrpSpPr/>
          <p:nvPr/>
        </p:nvGrpSpPr>
        <p:grpSpPr>
          <a:xfrm>
            <a:off x="6880814" y="3652500"/>
            <a:ext cx="473400" cy="473400"/>
            <a:chOff x="6880814" y="3576300"/>
            <a:chExt cx="473400" cy="473400"/>
          </a:xfrm>
        </p:grpSpPr>
        <p:sp>
          <p:nvSpPr>
            <p:cNvPr id="545" name="Google Shape;545;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6" name="Google Shape;546;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6</a:t>
              </a:r>
              <a:endParaRPr sz="600">
                <a:solidFill>
                  <a:schemeClr val="dk2"/>
                </a:solidFill>
                <a:latin typeface="Red Hat Text"/>
                <a:ea typeface="Red Hat Text"/>
                <a:cs typeface="Red Hat Text"/>
                <a:sym typeface="Red Hat Text"/>
              </a:endParaRPr>
            </a:p>
          </p:txBody>
        </p:sp>
      </p:grpSp>
      <p:grpSp>
        <p:nvGrpSpPr>
          <p:cNvPr id="547" name="Google Shape;547;p39"/>
          <p:cNvGrpSpPr/>
          <p:nvPr/>
        </p:nvGrpSpPr>
        <p:grpSpPr>
          <a:xfrm>
            <a:off x="4852739" y="3652500"/>
            <a:ext cx="473400" cy="473400"/>
            <a:chOff x="4852739" y="3576300"/>
            <a:chExt cx="473400" cy="473400"/>
          </a:xfrm>
        </p:grpSpPr>
        <p:sp>
          <p:nvSpPr>
            <p:cNvPr id="548" name="Google Shape;548;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9" name="Google Shape;549;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4</a:t>
              </a:r>
              <a:endParaRPr sz="600">
                <a:solidFill>
                  <a:schemeClr val="dk2"/>
                </a:solidFill>
                <a:latin typeface="Red Hat Text"/>
                <a:ea typeface="Red Hat Text"/>
                <a:cs typeface="Red Hat Text"/>
                <a:sym typeface="Red Hat Text"/>
              </a:endParaRPr>
            </a:p>
          </p:txBody>
        </p:sp>
      </p:grpSp>
      <p:grpSp>
        <p:nvGrpSpPr>
          <p:cNvPr id="550" name="Google Shape;550;p39"/>
          <p:cNvGrpSpPr/>
          <p:nvPr/>
        </p:nvGrpSpPr>
        <p:grpSpPr>
          <a:xfrm>
            <a:off x="2824664" y="3652500"/>
            <a:ext cx="473400" cy="473400"/>
            <a:chOff x="2824664" y="3576300"/>
            <a:chExt cx="473400" cy="473400"/>
          </a:xfrm>
        </p:grpSpPr>
        <p:sp>
          <p:nvSpPr>
            <p:cNvPr id="551" name="Google Shape;551;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52" name="Google Shape;552;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2</a:t>
              </a:r>
              <a:endParaRPr sz="600">
                <a:solidFill>
                  <a:schemeClr val="dk2"/>
                </a:solidFill>
                <a:latin typeface="Red Hat Text"/>
                <a:ea typeface="Red Hat Text"/>
                <a:cs typeface="Red Hat Text"/>
                <a:sym typeface="Red Hat Text"/>
              </a:endParaRPr>
            </a:p>
          </p:txBody>
        </p:sp>
      </p:grpSp>
      <p:sp>
        <p:nvSpPr>
          <p:cNvPr id="553" name="Google Shape;553;p39"/>
          <p:cNvSpPr txBox="1"/>
          <p:nvPr/>
        </p:nvSpPr>
        <p:spPr>
          <a:xfrm>
            <a:off x="137985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4" name="Google Shape;554;p39"/>
          <p:cNvSpPr txBox="1"/>
          <p:nvPr/>
        </p:nvSpPr>
        <p:spPr>
          <a:xfrm>
            <a:off x="3377205"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sp>
        <p:nvSpPr>
          <p:cNvPr id="555" name="Google Shape;555;p39"/>
          <p:cNvSpPr txBox="1"/>
          <p:nvPr/>
        </p:nvSpPr>
        <p:spPr>
          <a:xfrm>
            <a:off x="543601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sp>
        <p:nvSpPr>
          <p:cNvPr id="556" name="Google Shape;556;p39"/>
          <p:cNvSpPr txBox="1"/>
          <p:nvPr/>
        </p:nvSpPr>
        <p:spPr>
          <a:xfrm>
            <a:off x="241817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57" name="Google Shape;557;p39"/>
          <p:cNvSpPr txBox="1"/>
          <p:nvPr/>
        </p:nvSpPr>
        <p:spPr>
          <a:xfrm>
            <a:off x="444625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sp>
        <p:nvSpPr>
          <p:cNvPr id="558" name="Google Shape;558;p39"/>
          <p:cNvSpPr txBox="1"/>
          <p:nvPr/>
        </p:nvSpPr>
        <p:spPr>
          <a:xfrm>
            <a:off x="647433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9" name="Google Shape;559;p39"/>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Gantt chart</a:t>
            </a:r>
            <a:endParaRPr/>
          </a:p>
        </p:txBody>
      </p:sp>
      <p:sp>
        <p:nvSpPr>
          <p:cNvPr id="565" name="Google Shape;565;p4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graphicFrame>
        <p:nvGraphicFramePr>
          <p:cNvPr id="566" name="Google Shape;566;p40"/>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241150">
                  <a:extLst>
                    <a:ext uri="{9D8B030D-6E8A-4147-A177-3AD203B41FA5}">
                      <a16:colId xmlns:a16="http://schemas.microsoft.com/office/drawing/2014/main" val="20000"/>
                    </a:ext>
                  </a:extLst>
                </a:gridCol>
                <a:gridCol w="426175">
                  <a:extLst>
                    <a:ext uri="{9D8B030D-6E8A-4147-A177-3AD203B41FA5}">
                      <a16:colId xmlns:a16="http://schemas.microsoft.com/office/drawing/2014/main" val="20001"/>
                    </a:ext>
                  </a:extLst>
                </a:gridCol>
                <a:gridCol w="426175">
                  <a:extLst>
                    <a:ext uri="{9D8B030D-6E8A-4147-A177-3AD203B41FA5}">
                      <a16:colId xmlns:a16="http://schemas.microsoft.com/office/drawing/2014/main" val="20002"/>
                    </a:ext>
                  </a:extLst>
                </a:gridCol>
                <a:gridCol w="426175">
                  <a:extLst>
                    <a:ext uri="{9D8B030D-6E8A-4147-A177-3AD203B41FA5}">
                      <a16:colId xmlns:a16="http://schemas.microsoft.com/office/drawing/2014/main" val="20003"/>
                    </a:ext>
                  </a:extLst>
                </a:gridCol>
                <a:gridCol w="426175">
                  <a:extLst>
                    <a:ext uri="{9D8B030D-6E8A-4147-A177-3AD203B41FA5}">
                      <a16:colId xmlns:a16="http://schemas.microsoft.com/office/drawing/2014/main" val="20004"/>
                    </a:ext>
                  </a:extLst>
                </a:gridCol>
                <a:gridCol w="426175">
                  <a:extLst>
                    <a:ext uri="{9D8B030D-6E8A-4147-A177-3AD203B41FA5}">
                      <a16:colId xmlns:a16="http://schemas.microsoft.com/office/drawing/2014/main" val="20005"/>
                    </a:ext>
                  </a:extLst>
                </a:gridCol>
                <a:gridCol w="426175">
                  <a:extLst>
                    <a:ext uri="{9D8B030D-6E8A-4147-A177-3AD203B41FA5}">
                      <a16:colId xmlns:a16="http://schemas.microsoft.com/office/drawing/2014/main" val="20006"/>
                    </a:ext>
                  </a:extLst>
                </a:gridCol>
                <a:gridCol w="426175">
                  <a:extLst>
                    <a:ext uri="{9D8B030D-6E8A-4147-A177-3AD203B41FA5}">
                      <a16:colId xmlns:a16="http://schemas.microsoft.com/office/drawing/2014/main" val="20007"/>
                    </a:ext>
                  </a:extLst>
                </a:gridCol>
                <a:gridCol w="426175">
                  <a:extLst>
                    <a:ext uri="{9D8B030D-6E8A-4147-A177-3AD203B41FA5}">
                      <a16:colId xmlns:a16="http://schemas.microsoft.com/office/drawing/2014/main" val="20008"/>
                    </a:ext>
                  </a:extLst>
                </a:gridCol>
                <a:gridCol w="426175">
                  <a:extLst>
                    <a:ext uri="{9D8B030D-6E8A-4147-A177-3AD203B41FA5}">
                      <a16:colId xmlns:a16="http://schemas.microsoft.com/office/drawing/2014/main" val="20009"/>
                    </a:ext>
                  </a:extLst>
                </a:gridCol>
                <a:gridCol w="426175">
                  <a:extLst>
                    <a:ext uri="{9D8B030D-6E8A-4147-A177-3AD203B41FA5}">
                      <a16:colId xmlns:a16="http://schemas.microsoft.com/office/drawing/2014/main" val="20010"/>
                    </a:ext>
                  </a:extLst>
                </a:gridCol>
                <a:gridCol w="426175">
                  <a:extLst>
                    <a:ext uri="{9D8B030D-6E8A-4147-A177-3AD203B41FA5}">
                      <a16:colId xmlns:a16="http://schemas.microsoft.com/office/drawing/2014/main" val="20011"/>
                    </a:ext>
                  </a:extLst>
                </a:gridCol>
                <a:gridCol w="426175">
                  <a:extLst>
                    <a:ext uri="{9D8B030D-6E8A-4147-A177-3AD203B41FA5}">
                      <a16:colId xmlns:a16="http://schemas.microsoft.com/office/drawing/2014/main" val="20012"/>
                    </a:ext>
                  </a:extLst>
                </a:gridCol>
                <a:gridCol w="426175">
                  <a:extLst>
                    <a:ext uri="{9D8B030D-6E8A-4147-A177-3AD203B41FA5}">
                      <a16:colId xmlns:a16="http://schemas.microsoft.com/office/drawing/2014/main" val="20013"/>
                    </a:ext>
                  </a:extLst>
                </a:gridCol>
                <a:gridCol w="426175">
                  <a:extLst>
                    <a:ext uri="{9D8B030D-6E8A-4147-A177-3AD203B41FA5}">
                      <a16:colId xmlns:a16="http://schemas.microsoft.com/office/drawing/2014/main" val="20014"/>
                    </a:ext>
                  </a:extLst>
                </a:gridCol>
              </a:tblGrid>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1</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2</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9</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10</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78725">
                <a:tc>
                  <a:txBody>
                    <a:bodyPr/>
                    <a:lstStyle/>
                    <a:p>
                      <a:pPr marL="0" lvl="0" indent="0" algn="r" rtl="0">
                        <a:spcBef>
                          <a:spcPts val="0"/>
                        </a:spcBef>
                        <a:spcAft>
                          <a:spcPts val="0"/>
                        </a:spcAft>
                        <a:buNone/>
                      </a:pPr>
                      <a:r>
                        <a:rPr lang="en" sz="800">
                          <a:solidFill>
                            <a:schemeClr val="dk2"/>
                          </a:solidFill>
                          <a:latin typeface="Red Hat Text"/>
                          <a:ea typeface="Red Hat Text"/>
                          <a:cs typeface="Red Hat Text"/>
                          <a:sym typeface="Red Hat Text"/>
                        </a:rPr>
                        <a:t>Task 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
        <p:nvSpPr>
          <p:cNvPr id="567" name="Google Shape;567;p40"/>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1"/>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SWOT Analysis</a:t>
            </a:r>
            <a:endParaRPr/>
          </a:p>
        </p:txBody>
      </p:sp>
      <p:sp>
        <p:nvSpPr>
          <p:cNvPr id="573" name="Google Shape;573;p4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sp>
        <p:nvSpPr>
          <p:cNvPr id="574" name="Google Shape;574;p41"/>
          <p:cNvSpPr/>
          <p:nvPr/>
        </p:nvSpPr>
        <p:spPr>
          <a:xfrm>
            <a:off x="1044475"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Red Hat Text"/>
                <a:ea typeface="Red Hat Text"/>
                <a:cs typeface="Red Hat Text"/>
                <a:sym typeface="Red Hat Text"/>
              </a:rPr>
              <a:t>STRENGTHS</a:t>
            </a:r>
            <a:endParaRPr b="1">
              <a:solidFill>
                <a:schemeClr val="dk1"/>
              </a:solidFill>
              <a:latin typeface="Red Hat Text"/>
              <a:ea typeface="Red Hat Text"/>
              <a:cs typeface="Red Hat Text"/>
              <a:sym typeface="Red Hat Text"/>
            </a:endParaRPr>
          </a:p>
          <a:p>
            <a:pPr marL="0" lvl="0" indent="0" algn="l" rtl="0">
              <a:spcBef>
                <a:spcPts val="600"/>
              </a:spcBef>
              <a:spcAft>
                <a:spcPts val="600"/>
              </a:spcAft>
              <a:buNone/>
            </a:pPr>
            <a:r>
              <a:rPr lang="en">
                <a:solidFill>
                  <a:schemeClr val="dk1"/>
                </a:solidFill>
                <a:latin typeface="Red Hat Text"/>
                <a:ea typeface="Red Hat Text"/>
                <a:cs typeface="Red Hat Text"/>
                <a:sym typeface="Red Hat Text"/>
              </a:rPr>
              <a:t>Blue is the colour of the clear sky and the deep sea</a:t>
            </a:r>
            <a:endParaRPr>
              <a:solidFill>
                <a:schemeClr val="dk1"/>
              </a:solidFill>
              <a:latin typeface="Red Hat Text"/>
              <a:ea typeface="Red Hat Text"/>
              <a:cs typeface="Red Hat Text"/>
              <a:sym typeface="Red Hat Text"/>
            </a:endParaRPr>
          </a:p>
        </p:txBody>
      </p:sp>
      <p:sp>
        <p:nvSpPr>
          <p:cNvPr id="575" name="Google Shape;575;p41"/>
          <p:cNvSpPr/>
          <p:nvPr/>
        </p:nvSpPr>
        <p:spPr>
          <a:xfrm>
            <a:off x="4624353"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Red Hat Text"/>
                <a:ea typeface="Red Hat Text"/>
                <a:cs typeface="Red Hat Text"/>
                <a:sym typeface="Red Hat Text"/>
              </a:rPr>
              <a:t>WEAKNESSES</a:t>
            </a:r>
            <a:endParaRPr b="1">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a:solidFill>
                  <a:schemeClr val="dk1"/>
                </a:solidFill>
                <a:latin typeface="Red Hat Text"/>
                <a:ea typeface="Red Hat Text"/>
                <a:cs typeface="Red Hat Text"/>
                <a:sym typeface="Red Hat Text"/>
              </a:rPr>
              <a:t>Yellow is the color of gold, butter and ripe lemons</a:t>
            </a:r>
            <a:endParaRPr>
              <a:solidFill>
                <a:schemeClr val="dk1"/>
              </a:solidFill>
              <a:latin typeface="Red Hat Text"/>
              <a:ea typeface="Red Hat Text"/>
              <a:cs typeface="Red Hat Text"/>
              <a:sym typeface="Red Hat Text"/>
            </a:endParaRPr>
          </a:p>
        </p:txBody>
      </p:sp>
      <p:sp>
        <p:nvSpPr>
          <p:cNvPr id="576" name="Google Shape;576;p41"/>
          <p:cNvSpPr/>
          <p:nvPr/>
        </p:nvSpPr>
        <p:spPr>
          <a:xfrm>
            <a:off x="1044475"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Red Hat Text"/>
              <a:ea typeface="Red Hat Text"/>
              <a:cs typeface="Red Hat Text"/>
              <a:sym typeface="Red Hat Text"/>
            </a:endParaRPr>
          </a:p>
          <a:p>
            <a:pPr marL="0" lvl="0" indent="0" algn="l" rtl="0">
              <a:spcBef>
                <a:spcPts val="60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Black is the color of ebony and of outer space</a:t>
            </a:r>
            <a:endParaRPr>
              <a:solidFill>
                <a:schemeClr val="dk1"/>
              </a:solidFill>
              <a:latin typeface="Red Hat Text"/>
              <a:ea typeface="Red Hat Text"/>
              <a:cs typeface="Red Hat Text"/>
              <a:sym typeface="Red Hat Text"/>
            </a:endParaRPr>
          </a:p>
          <a:p>
            <a:pPr marL="0" lvl="0" indent="0" algn="l" rtl="0">
              <a:spcBef>
                <a:spcPts val="600"/>
              </a:spcBef>
              <a:spcAft>
                <a:spcPts val="600"/>
              </a:spcAft>
              <a:buClr>
                <a:schemeClr val="dk1"/>
              </a:buClr>
              <a:buSzPts val="1100"/>
              <a:buFont typeface="Arial"/>
              <a:buNone/>
            </a:pPr>
            <a:r>
              <a:rPr lang="en" b="1">
                <a:solidFill>
                  <a:schemeClr val="dk1"/>
                </a:solidFill>
                <a:latin typeface="Red Hat Text"/>
                <a:ea typeface="Red Hat Text"/>
                <a:cs typeface="Red Hat Text"/>
                <a:sym typeface="Red Hat Text"/>
              </a:rPr>
              <a:t>OPPORTUNITIES</a:t>
            </a:r>
            <a:endParaRPr>
              <a:solidFill>
                <a:schemeClr val="dk1"/>
              </a:solidFill>
              <a:latin typeface="Red Hat Text"/>
              <a:ea typeface="Red Hat Text"/>
              <a:cs typeface="Red Hat Text"/>
              <a:sym typeface="Red Hat Text"/>
            </a:endParaRPr>
          </a:p>
        </p:txBody>
      </p:sp>
      <p:sp>
        <p:nvSpPr>
          <p:cNvPr id="577" name="Google Shape;577;p41"/>
          <p:cNvSpPr/>
          <p:nvPr/>
        </p:nvSpPr>
        <p:spPr>
          <a:xfrm>
            <a:off x="4624353"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White is the color of milk and fresh snow</a:t>
            </a:r>
            <a:endParaRPr>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b="1">
                <a:solidFill>
                  <a:schemeClr val="dk1"/>
                </a:solidFill>
                <a:latin typeface="Red Hat Text"/>
                <a:ea typeface="Red Hat Text"/>
                <a:cs typeface="Red Hat Text"/>
                <a:sym typeface="Red Hat Text"/>
              </a:rPr>
              <a:t>THREATS</a:t>
            </a:r>
            <a:endParaRPr>
              <a:solidFill>
                <a:schemeClr val="dk1"/>
              </a:solidFill>
              <a:latin typeface="Red Hat Text"/>
              <a:ea typeface="Red Hat Text"/>
              <a:cs typeface="Red Hat Text"/>
              <a:sym typeface="Red Hat Text"/>
            </a:endParaRPr>
          </a:p>
        </p:txBody>
      </p:sp>
      <p:sp>
        <p:nvSpPr>
          <p:cNvPr id="578" name="Google Shape;578;p41"/>
          <p:cNvSpPr/>
          <p:nvPr/>
        </p:nvSpPr>
        <p:spPr>
          <a:xfrm>
            <a:off x="3495338" y="1805071"/>
            <a:ext cx="1975500" cy="19755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rot="5400000">
            <a:off x="3637668" y="1805071"/>
            <a:ext cx="1975500" cy="19755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rot="10800000">
            <a:off x="3637668" y="1948549"/>
            <a:ext cx="1975500" cy="19755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rot="-5400000">
            <a:off x="3495338" y="1948549"/>
            <a:ext cx="1975500" cy="19755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3950127" y="2217135"/>
            <a:ext cx="305377" cy="363422"/>
          </a:xfrm>
          <a:prstGeom prst="rect">
            <a:avLst/>
          </a:prstGeom>
        </p:spPr>
        <p:txBody>
          <a:bodyPr>
            <a:prstTxWarp prst="textPlain">
              <a:avLst/>
            </a:prstTxWarp>
          </a:bodyPr>
          <a:lstStyle/>
          <a:p>
            <a:pPr lvl="0" algn="ctr"/>
            <a:r>
              <a:rPr b="1" i="0">
                <a:ln>
                  <a:noFill/>
                </a:ln>
                <a:solidFill>
                  <a:schemeClr val="lt1"/>
                </a:solidFill>
                <a:latin typeface="Red Hat Display"/>
              </a:rPr>
              <a:t>S</a:t>
            </a:r>
          </a:p>
        </p:txBody>
      </p:sp>
      <p:sp>
        <p:nvSpPr>
          <p:cNvPr id="583" name="Google Shape;583;p41"/>
          <p:cNvSpPr/>
          <p:nvPr/>
        </p:nvSpPr>
        <p:spPr>
          <a:xfrm>
            <a:off x="4780161" y="2223444"/>
            <a:ext cx="450241" cy="353327"/>
          </a:xfrm>
          <a:prstGeom prst="rect">
            <a:avLst/>
          </a:prstGeom>
        </p:spPr>
        <p:txBody>
          <a:bodyPr>
            <a:prstTxWarp prst="textPlain">
              <a:avLst/>
            </a:prstTxWarp>
          </a:bodyPr>
          <a:lstStyle/>
          <a:p>
            <a:pPr lvl="0" algn="ctr"/>
            <a:r>
              <a:rPr b="1" i="0">
                <a:ln>
                  <a:noFill/>
                </a:ln>
                <a:solidFill>
                  <a:schemeClr val="lt1"/>
                </a:solidFill>
                <a:latin typeface="Red Hat Display"/>
              </a:rPr>
              <a:t>W</a:t>
            </a:r>
          </a:p>
        </p:txBody>
      </p:sp>
      <p:sp>
        <p:nvSpPr>
          <p:cNvPr id="584" name="Google Shape;584;p41"/>
          <p:cNvSpPr/>
          <p:nvPr/>
        </p:nvSpPr>
        <p:spPr>
          <a:xfrm>
            <a:off x="3921861" y="3121354"/>
            <a:ext cx="374023" cy="364431"/>
          </a:xfrm>
          <a:prstGeom prst="rect">
            <a:avLst/>
          </a:prstGeom>
        </p:spPr>
        <p:txBody>
          <a:bodyPr>
            <a:prstTxWarp prst="textPlain">
              <a:avLst/>
            </a:prstTxWarp>
          </a:bodyPr>
          <a:lstStyle/>
          <a:p>
            <a:pPr lvl="0" algn="ctr"/>
            <a:r>
              <a:rPr b="1" i="0">
                <a:ln>
                  <a:noFill/>
                </a:ln>
                <a:solidFill>
                  <a:schemeClr val="lt1"/>
                </a:solidFill>
                <a:latin typeface="Red Hat Display"/>
              </a:rPr>
              <a:t>O</a:t>
            </a:r>
          </a:p>
        </p:txBody>
      </p:sp>
      <p:sp>
        <p:nvSpPr>
          <p:cNvPr id="585" name="Google Shape;585;p41"/>
          <p:cNvSpPr/>
          <p:nvPr/>
        </p:nvSpPr>
        <p:spPr>
          <a:xfrm>
            <a:off x="4873541" y="3127663"/>
            <a:ext cx="310929" cy="353327"/>
          </a:xfrm>
          <a:prstGeom prst="rect">
            <a:avLst/>
          </a:prstGeom>
        </p:spPr>
        <p:txBody>
          <a:bodyPr>
            <a:prstTxWarp prst="textPlain">
              <a:avLst/>
            </a:prstTxWarp>
          </a:bodyPr>
          <a:lstStyle/>
          <a:p>
            <a:pPr lvl="0" algn="ctr"/>
            <a:r>
              <a:rPr b="1" i="0">
                <a:ln>
                  <a:noFill/>
                </a:ln>
                <a:solidFill>
                  <a:schemeClr val="lt1"/>
                </a:solidFill>
                <a:latin typeface="Red Hat Display"/>
              </a:rPr>
              <a:t>T</a:t>
            </a:r>
          </a:p>
        </p:txBody>
      </p:sp>
      <p:sp>
        <p:nvSpPr>
          <p:cNvPr id="586" name="Google Shape;586;p41"/>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2"/>
          <p:cNvSpPr txBox="1">
            <a:spLocks noGrp="1"/>
          </p:cNvSpPr>
          <p:nvPr>
            <p:ph type="title" idx="4294967295"/>
          </p:nvPr>
        </p:nvSpPr>
        <p:spPr>
          <a:xfrm>
            <a:off x="470025" y="0"/>
            <a:ext cx="8203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592" name="Google Shape;592;p4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33</a:t>
            </a:fld>
            <a:endParaRPr>
              <a:solidFill>
                <a:schemeClr val="lt1"/>
              </a:solidFill>
            </a:endParaRPr>
          </a:p>
        </p:txBody>
      </p:sp>
      <p:sp>
        <p:nvSpPr>
          <p:cNvPr id="593" name="Google Shape;593;p42"/>
          <p:cNvSpPr txBox="1"/>
          <p:nvPr/>
        </p:nvSpPr>
        <p:spPr>
          <a:xfrm>
            <a:off x="214330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Activities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594" name="Google Shape;594;p42"/>
          <p:cNvSpPr txBox="1"/>
          <p:nvPr/>
        </p:nvSpPr>
        <p:spPr>
          <a:xfrm>
            <a:off x="214330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Resources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5" name="Google Shape;595;p42"/>
          <p:cNvSpPr txBox="1"/>
          <p:nvPr/>
        </p:nvSpPr>
        <p:spPr>
          <a:xfrm>
            <a:off x="376243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Value Propositions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6" name="Google Shape;596;p42"/>
          <p:cNvSpPr txBox="1"/>
          <p:nvPr/>
        </p:nvSpPr>
        <p:spPr>
          <a:xfrm>
            <a:off x="538156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a:t>
            </a:r>
            <a:br>
              <a:rPr lang="en" sz="900" b="1">
                <a:solidFill>
                  <a:schemeClr val="lt1"/>
                </a:solidFill>
                <a:latin typeface="Red Hat Text"/>
                <a:ea typeface="Red Hat Text"/>
                <a:cs typeface="Red Hat Text"/>
                <a:sym typeface="Red Hat Text"/>
              </a:rPr>
            </a:br>
            <a:r>
              <a:rPr lang="en" sz="900" b="1">
                <a:solidFill>
                  <a:schemeClr val="lt1"/>
                </a:solidFill>
                <a:latin typeface="Red Hat Text"/>
                <a:ea typeface="Red Hat Text"/>
                <a:cs typeface="Red Hat Text"/>
                <a:sym typeface="Red Hat Text"/>
              </a:rPr>
              <a:t>Relationships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7" name="Google Shape;597;p42"/>
          <p:cNvSpPr txBox="1"/>
          <p:nvPr/>
        </p:nvSpPr>
        <p:spPr>
          <a:xfrm>
            <a:off x="538156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Channels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8" name="Google Shape;598;p42"/>
          <p:cNvSpPr txBox="1"/>
          <p:nvPr/>
        </p:nvSpPr>
        <p:spPr>
          <a:xfrm>
            <a:off x="700069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 Segments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9" name="Google Shape;599;p42"/>
          <p:cNvSpPr txBox="1"/>
          <p:nvPr/>
        </p:nvSpPr>
        <p:spPr>
          <a:xfrm>
            <a:off x="52417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Partners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600" name="Google Shape;600;p42"/>
          <p:cNvSpPr txBox="1"/>
          <p:nvPr/>
        </p:nvSpPr>
        <p:spPr>
          <a:xfrm>
            <a:off x="524175"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Cost Structure</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1" name="Google Shape;601;p42"/>
          <p:cNvSpPr txBox="1"/>
          <p:nvPr/>
        </p:nvSpPr>
        <p:spPr>
          <a:xfrm>
            <a:off x="4572000"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Revenue Streams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2" name="Google Shape;602;p42"/>
          <p:cNvSpPr/>
          <p:nvPr/>
        </p:nvSpPr>
        <p:spPr>
          <a:xfrm>
            <a:off x="4297179" y="3551896"/>
            <a:ext cx="203253" cy="200163"/>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2"/>
          <p:cNvSpPr/>
          <p:nvPr/>
        </p:nvSpPr>
        <p:spPr>
          <a:xfrm>
            <a:off x="6726454" y="585060"/>
            <a:ext cx="202669" cy="18020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2"/>
          <p:cNvSpPr/>
          <p:nvPr/>
        </p:nvSpPr>
        <p:spPr>
          <a:xfrm>
            <a:off x="1876674" y="585056"/>
            <a:ext cx="194968" cy="193125"/>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2"/>
          <p:cNvSpPr/>
          <p:nvPr/>
        </p:nvSpPr>
        <p:spPr>
          <a:xfrm>
            <a:off x="8362783" y="584988"/>
            <a:ext cx="185480" cy="193704"/>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42"/>
          <p:cNvGrpSpPr/>
          <p:nvPr/>
        </p:nvGrpSpPr>
        <p:grpSpPr>
          <a:xfrm>
            <a:off x="8334313" y="3551934"/>
            <a:ext cx="213922" cy="153794"/>
            <a:chOff x="4604550" y="3714775"/>
            <a:chExt cx="439625" cy="319075"/>
          </a:xfrm>
        </p:grpSpPr>
        <p:sp>
          <p:nvSpPr>
            <p:cNvPr id="607" name="Google Shape;607;p42"/>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42"/>
          <p:cNvGrpSpPr/>
          <p:nvPr/>
        </p:nvGrpSpPr>
        <p:grpSpPr>
          <a:xfrm>
            <a:off x="5132786" y="585027"/>
            <a:ext cx="177195" cy="223648"/>
            <a:chOff x="1959600" y="4980625"/>
            <a:chExt cx="364150" cy="464000"/>
          </a:xfrm>
        </p:grpSpPr>
        <p:sp>
          <p:nvSpPr>
            <p:cNvPr id="610" name="Google Shape;610;p42"/>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2"/>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2"/>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2"/>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42"/>
          <p:cNvGrpSpPr/>
          <p:nvPr/>
        </p:nvGrpSpPr>
        <p:grpSpPr>
          <a:xfrm>
            <a:off x="6667036" y="2068411"/>
            <a:ext cx="261925" cy="248881"/>
            <a:chOff x="5233525" y="4954450"/>
            <a:chExt cx="538275" cy="516350"/>
          </a:xfrm>
        </p:grpSpPr>
        <p:sp>
          <p:nvSpPr>
            <p:cNvPr id="618" name="Google Shape;618;p42"/>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42"/>
          <p:cNvGrpSpPr/>
          <p:nvPr/>
        </p:nvGrpSpPr>
        <p:grpSpPr>
          <a:xfrm>
            <a:off x="3431854" y="2068414"/>
            <a:ext cx="266669" cy="240084"/>
            <a:chOff x="4556450" y="4963575"/>
            <a:chExt cx="548025" cy="498100"/>
          </a:xfrm>
        </p:grpSpPr>
        <p:sp>
          <p:nvSpPr>
            <p:cNvPr id="630" name="Google Shape;630;p42"/>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42"/>
          <p:cNvSpPr/>
          <p:nvPr/>
        </p:nvSpPr>
        <p:spPr>
          <a:xfrm>
            <a:off x="3476973" y="585060"/>
            <a:ext cx="213914" cy="211940"/>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4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Funnel</a:t>
            </a:r>
            <a:endParaRPr/>
          </a:p>
        </p:txBody>
      </p:sp>
      <p:sp>
        <p:nvSpPr>
          <p:cNvPr id="641" name="Google Shape;641;p4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34</a:t>
            </a:fld>
            <a:endParaRPr/>
          </a:p>
        </p:txBody>
      </p:sp>
      <p:grpSp>
        <p:nvGrpSpPr>
          <p:cNvPr id="642" name="Google Shape;642;p43"/>
          <p:cNvGrpSpPr/>
          <p:nvPr/>
        </p:nvGrpSpPr>
        <p:grpSpPr>
          <a:xfrm>
            <a:off x="1044468" y="1450385"/>
            <a:ext cx="3316314" cy="2981430"/>
            <a:chOff x="855292" y="1413043"/>
            <a:chExt cx="3608219" cy="3243858"/>
          </a:xfrm>
        </p:grpSpPr>
        <p:sp>
          <p:nvSpPr>
            <p:cNvPr id="643" name="Google Shape;643;p43"/>
            <p:cNvSpPr/>
            <p:nvPr/>
          </p:nvSpPr>
          <p:spPr>
            <a:xfrm>
              <a:off x="1748547" y="3626620"/>
              <a:ext cx="1827373" cy="554243"/>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PURCHASE</a:t>
              </a:r>
              <a:endParaRPr sz="1200" b="1" i="0" u="none" strike="noStrike" cap="none">
                <a:solidFill>
                  <a:schemeClr val="lt1"/>
                </a:solidFill>
                <a:latin typeface="Red Hat Text"/>
                <a:ea typeface="Red Hat Text"/>
                <a:cs typeface="Red Hat Text"/>
                <a:sym typeface="Red Hat Text"/>
              </a:endParaRPr>
            </a:p>
          </p:txBody>
        </p:sp>
        <p:sp>
          <p:nvSpPr>
            <p:cNvPr id="644" name="Google Shape;644;p43"/>
            <p:cNvSpPr/>
            <p:nvPr/>
          </p:nvSpPr>
          <p:spPr>
            <a:xfrm>
              <a:off x="1974416" y="4115125"/>
              <a:ext cx="1377910" cy="541775"/>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LOYALTY</a:t>
              </a:r>
              <a:endParaRPr sz="1200" b="1" i="0" u="none" strike="noStrike" cap="none">
                <a:solidFill>
                  <a:schemeClr val="lt1"/>
                </a:solidFill>
                <a:latin typeface="Red Hat Text"/>
                <a:ea typeface="Red Hat Text"/>
                <a:cs typeface="Red Hat Text"/>
                <a:sym typeface="Red Hat Text"/>
              </a:endParaRPr>
            </a:p>
          </p:txBody>
        </p:sp>
        <p:sp>
          <p:nvSpPr>
            <p:cNvPr id="645" name="Google Shape;645;p43"/>
            <p:cNvSpPr/>
            <p:nvPr/>
          </p:nvSpPr>
          <p:spPr>
            <a:xfrm>
              <a:off x="863236" y="1706600"/>
              <a:ext cx="3600274" cy="576911"/>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AWARENESS</a:t>
              </a:r>
              <a:endParaRPr sz="1200" b="1" i="0" u="none" strike="noStrike" cap="none">
                <a:solidFill>
                  <a:schemeClr val="lt1"/>
                </a:solidFill>
                <a:latin typeface="Red Hat Text"/>
                <a:ea typeface="Red Hat Text"/>
                <a:cs typeface="Red Hat Text"/>
                <a:sym typeface="Red Hat Text"/>
              </a:endParaRPr>
            </a:p>
          </p:txBody>
        </p:sp>
        <p:sp>
          <p:nvSpPr>
            <p:cNvPr id="646" name="Google Shape;646;p43"/>
            <p:cNvSpPr/>
            <p:nvPr/>
          </p:nvSpPr>
          <p:spPr>
            <a:xfrm>
              <a:off x="1305892" y="2665477"/>
              <a:ext cx="2714957" cy="564446"/>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EVALUATION</a:t>
              </a:r>
              <a:endParaRPr sz="1200" b="1" i="0" u="none" strike="noStrike" cap="none">
                <a:solidFill>
                  <a:schemeClr val="lt1"/>
                </a:solidFill>
                <a:latin typeface="Red Hat Text"/>
                <a:ea typeface="Red Hat Text"/>
                <a:cs typeface="Red Hat Text"/>
                <a:sym typeface="Red Hat Text"/>
              </a:endParaRPr>
            </a:p>
          </p:txBody>
        </p:sp>
        <p:sp>
          <p:nvSpPr>
            <p:cNvPr id="647" name="Google Shape;647;p43"/>
            <p:cNvSpPr/>
            <p:nvPr/>
          </p:nvSpPr>
          <p:spPr>
            <a:xfrm>
              <a:off x="1086835" y="2186038"/>
              <a:ext cx="3154201" cy="57124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DISCOVERY</a:t>
              </a:r>
              <a:endParaRPr sz="1200" b="1" i="0" u="none" strike="noStrike" cap="none">
                <a:solidFill>
                  <a:schemeClr val="lt1"/>
                </a:solidFill>
                <a:latin typeface="Red Hat Text"/>
                <a:ea typeface="Red Hat Text"/>
                <a:cs typeface="Red Hat Text"/>
                <a:sym typeface="Red Hat Text"/>
              </a:endParaRPr>
            </a:p>
          </p:txBody>
        </p:sp>
        <p:sp>
          <p:nvSpPr>
            <p:cNvPr id="648" name="Google Shape;648;p43"/>
            <p:cNvSpPr/>
            <p:nvPr/>
          </p:nvSpPr>
          <p:spPr>
            <a:xfrm>
              <a:off x="1526085" y="3144914"/>
              <a:ext cx="2272296" cy="562177"/>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INTENT</a:t>
              </a:r>
              <a:endParaRPr sz="1200" b="1" i="0" u="none" strike="noStrike" cap="none">
                <a:solidFill>
                  <a:schemeClr val="lt1"/>
                </a:solidFill>
                <a:latin typeface="Red Hat Text"/>
                <a:ea typeface="Red Hat Text"/>
                <a:cs typeface="Red Hat Text"/>
                <a:sym typeface="Red Hat Text"/>
              </a:endParaRPr>
            </a:p>
          </p:txBody>
        </p:sp>
        <p:sp>
          <p:nvSpPr>
            <p:cNvPr id="649" name="Google Shape;649;p43"/>
            <p:cNvSpPr/>
            <p:nvPr/>
          </p:nvSpPr>
          <p:spPr>
            <a:xfrm>
              <a:off x="855292" y="1413043"/>
              <a:ext cx="3602907" cy="396816"/>
            </a:xfrm>
            <a:prstGeom prst="ellipse">
              <a:avLst/>
            </a:prstGeom>
            <a:solidFill>
              <a:srgbClr val="24283B">
                <a:alpha val="7819"/>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Red Hat Text"/>
                <a:ea typeface="Red Hat Text"/>
                <a:cs typeface="Red Hat Text"/>
                <a:sym typeface="Red Hat Text"/>
              </a:endParaRPr>
            </a:p>
          </p:txBody>
        </p:sp>
      </p:grpSp>
      <p:cxnSp>
        <p:nvCxnSpPr>
          <p:cNvPr id="650" name="Google Shape;650;p43"/>
          <p:cNvCxnSpPr/>
          <p:nvPr/>
        </p:nvCxnSpPr>
        <p:spPr>
          <a:xfrm>
            <a:off x="4287193" y="1943923"/>
            <a:ext cx="971400" cy="0"/>
          </a:xfrm>
          <a:prstGeom prst="straightConnector1">
            <a:avLst/>
          </a:prstGeom>
          <a:noFill/>
          <a:ln w="9525" cap="flat" cmpd="sng">
            <a:solidFill>
              <a:schemeClr val="accent1"/>
            </a:solidFill>
            <a:prstDash val="solid"/>
            <a:round/>
            <a:headEnd type="oval" w="med" len="med"/>
            <a:tailEnd type="oval" w="med" len="med"/>
          </a:ln>
        </p:spPr>
      </p:cxnSp>
      <p:sp>
        <p:nvSpPr>
          <p:cNvPr id="651" name="Google Shape;651;p43"/>
          <p:cNvSpPr txBox="1"/>
          <p:nvPr/>
        </p:nvSpPr>
        <p:spPr>
          <a:xfrm>
            <a:off x="5315181" y="1785796"/>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2" name="Google Shape;652;p43"/>
          <p:cNvCxnSpPr/>
          <p:nvPr/>
        </p:nvCxnSpPr>
        <p:spPr>
          <a:xfrm>
            <a:off x="4144115" y="2386573"/>
            <a:ext cx="1114500" cy="0"/>
          </a:xfrm>
          <a:prstGeom prst="straightConnector1">
            <a:avLst/>
          </a:prstGeom>
          <a:noFill/>
          <a:ln w="9525" cap="flat" cmpd="sng">
            <a:solidFill>
              <a:schemeClr val="accent2"/>
            </a:solidFill>
            <a:prstDash val="solid"/>
            <a:round/>
            <a:headEnd type="oval" w="med" len="med"/>
            <a:tailEnd type="oval" w="med" len="med"/>
          </a:ln>
        </p:spPr>
      </p:cxnSp>
      <p:sp>
        <p:nvSpPr>
          <p:cNvPr id="653" name="Google Shape;653;p43"/>
          <p:cNvSpPr txBox="1"/>
          <p:nvPr/>
        </p:nvSpPr>
        <p:spPr>
          <a:xfrm>
            <a:off x="5315181" y="222843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4" name="Google Shape;654;p43"/>
          <p:cNvCxnSpPr/>
          <p:nvPr/>
        </p:nvCxnSpPr>
        <p:spPr>
          <a:xfrm>
            <a:off x="3940792" y="2829223"/>
            <a:ext cx="1317600" cy="0"/>
          </a:xfrm>
          <a:prstGeom prst="straightConnector1">
            <a:avLst/>
          </a:prstGeom>
          <a:noFill/>
          <a:ln w="9525" cap="flat" cmpd="sng">
            <a:solidFill>
              <a:schemeClr val="accent3"/>
            </a:solidFill>
            <a:prstDash val="solid"/>
            <a:round/>
            <a:headEnd type="oval" w="med" len="med"/>
            <a:tailEnd type="oval" w="med" len="med"/>
          </a:ln>
        </p:spPr>
      </p:cxnSp>
      <p:sp>
        <p:nvSpPr>
          <p:cNvPr id="655" name="Google Shape;655;p43"/>
          <p:cNvSpPr txBox="1"/>
          <p:nvPr/>
        </p:nvSpPr>
        <p:spPr>
          <a:xfrm>
            <a:off x="5315181" y="267107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6" name="Google Shape;656;p43"/>
          <p:cNvCxnSpPr/>
          <p:nvPr/>
        </p:nvCxnSpPr>
        <p:spPr>
          <a:xfrm>
            <a:off x="3767592" y="3271849"/>
            <a:ext cx="1490700" cy="0"/>
          </a:xfrm>
          <a:prstGeom prst="straightConnector1">
            <a:avLst/>
          </a:prstGeom>
          <a:noFill/>
          <a:ln w="9525" cap="flat" cmpd="sng">
            <a:solidFill>
              <a:schemeClr val="accent4"/>
            </a:solidFill>
            <a:prstDash val="solid"/>
            <a:round/>
            <a:headEnd type="oval" w="med" len="med"/>
            <a:tailEnd type="oval" w="med" len="med"/>
          </a:ln>
        </p:spPr>
      </p:cxnSp>
      <p:sp>
        <p:nvSpPr>
          <p:cNvPr id="657" name="Google Shape;657;p43"/>
          <p:cNvSpPr txBox="1"/>
          <p:nvPr/>
        </p:nvSpPr>
        <p:spPr>
          <a:xfrm>
            <a:off x="5315181" y="311371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8" name="Google Shape;658;p43"/>
          <p:cNvCxnSpPr/>
          <p:nvPr/>
        </p:nvCxnSpPr>
        <p:spPr>
          <a:xfrm>
            <a:off x="3579319" y="3714499"/>
            <a:ext cx="1679100" cy="0"/>
          </a:xfrm>
          <a:prstGeom prst="straightConnector1">
            <a:avLst/>
          </a:prstGeom>
          <a:noFill/>
          <a:ln w="9525" cap="flat" cmpd="sng">
            <a:solidFill>
              <a:schemeClr val="accent5"/>
            </a:solidFill>
            <a:prstDash val="solid"/>
            <a:round/>
            <a:headEnd type="oval" w="med" len="med"/>
            <a:tailEnd type="oval" w="med" len="med"/>
          </a:ln>
        </p:spPr>
      </p:cxnSp>
      <p:sp>
        <p:nvSpPr>
          <p:cNvPr id="659" name="Google Shape;659;p43"/>
          <p:cNvSpPr txBox="1"/>
          <p:nvPr/>
        </p:nvSpPr>
        <p:spPr>
          <a:xfrm>
            <a:off x="5315181" y="355635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60" name="Google Shape;660;p43"/>
          <p:cNvCxnSpPr/>
          <p:nvPr/>
        </p:nvCxnSpPr>
        <p:spPr>
          <a:xfrm>
            <a:off x="3383532" y="4157126"/>
            <a:ext cx="1867200" cy="0"/>
          </a:xfrm>
          <a:prstGeom prst="straightConnector1">
            <a:avLst/>
          </a:prstGeom>
          <a:noFill/>
          <a:ln w="9525" cap="flat" cmpd="sng">
            <a:solidFill>
              <a:schemeClr val="accent6"/>
            </a:solidFill>
            <a:prstDash val="solid"/>
            <a:round/>
            <a:headEnd type="oval" w="med" len="med"/>
            <a:tailEnd type="oval" w="med" len="med"/>
          </a:ln>
        </p:spPr>
      </p:cxnSp>
      <p:sp>
        <p:nvSpPr>
          <p:cNvPr id="661" name="Google Shape;661;p43"/>
          <p:cNvSpPr txBox="1"/>
          <p:nvPr/>
        </p:nvSpPr>
        <p:spPr>
          <a:xfrm>
            <a:off x="5315181" y="3998999"/>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sp>
        <p:nvSpPr>
          <p:cNvPr id="662" name="Google Shape;662;p43"/>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668" name="Google Shape;668;p4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pic>
        <p:nvPicPr>
          <p:cNvPr id="669" name="Google Shape;669;p44"/>
          <p:cNvPicPr preferRelativeResize="0"/>
          <p:nvPr/>
        </p:nvPicPr>
        <p:blipFill rotWithShape="1">
          <a:blip r:embed="rId3">
            <a:alphaModFix/>
          </a:blip>
          <a:srcRect l="19633" t="9820" b="9812"/>
          <a:stretch/>
        </p:blipFill>
        <p:spPr>
          <a:xfrm>
            <a:off x="1044500" y="1643331"/>
            <a:ext cx="1443900" cy="1443900"/>
          </a:xfrm>
          <a:prstGeom prst="ellipse">
            <a:avLst/>
          </a:prstGeom>
          <a:noFill/>
          <a:ln>
            <a:noFill/>
          </a:ln>
        </p:spPr>
      </p:pic>
      <p:sp>
        <p:nvSpPr>
          <p:cNvPr id="670" name="Google Shape;670;p44"/>
          <p:cNvSpPr txBox="1"/>
          <p:nvPr/>
        </p:nvSpPr>
        <p:spPr>
          <a:xfrm>
            <a:off x="1049372"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Imani Jackson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1" name="Google Shape;671;p44"/>
          <p:cNvPicPr preferRelativeResize="0"/>
          <p:nvPr/>
        </p:nvPicPr>
        <p:blipFill rotWithShape="1">
          <a:blip r:embed="rId4">
            <a:alphaModFix/>
          </a:blip>
          <a:srcRect/>
          <a:stretch/>
        </p:blipFill>
        <p:spPr>
          <a:xfrm>
            <a:off x="2964061" y="1643331"/>
            <a:ext cx="1443900" cy="1443900"/>
          </a:xfrm>
          <a:prstGeom prst="ellipse">
            <a:avLst/>
          </a:prstGeom>
          <a:noFill/>
          <a:ln>
            <a:noFill/>
          </a:ln>
        </p:spPr>
      </p:pic>
      <p:sp>
        <p:nvSpPr>
          <p:cNvPr id="672" name="Google Shape;672;p44"/>
          <p:cNvSpPr txBox="1"/>
          <p:nvPr/>
        </p:nvSpPr>
        <p:spPr>
          <a:xfrm>
            <a:off x="2968934"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Marcos Galán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3" name="Google Shape;673;p44"/>
          <p:cNvPicPr preferRelativeResize="0"/>
          <p:nvPr/>
        </p:nvPicPr>
        <p:blipFill rotWithShape="1">
          <a:blip r:embed="rId5">
            <a:alphaModFix/>
          </a:blip>
          <a:srcRect l="47271" t="22330" b="24940"/>
          <a:stretch/>
        </p:blipFill>
        <p:spPr>
          <a:xfrm>
            <a:off x="4883623" y="1643331"/>
            <a:ext cx="1443900" cy="1443900"/>
          </a:xfrm>
          <a:prstGeom prst="ellipse">
            <a:avLst/>
          </a:prstGeom>
          <a:noFill/>
          <a:ln>
            <a:noFill/>
          </a:ln>
        </p:spPr>
      </p:pic>
      <p:sp>
        <p:nvSpPr>
          <p:cNvPr id="674" name="Google Shape;674;p44"/>
          <p:cNvSpPr txBox="1"/>
          <p:nvPr/>
        </p:nvSpPr>
        <p:spPr>
          <a:xfrm>
            <a:off x="4888495"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Ixchel Valdía</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5" name="Google Shape;675;p44"/>
          <p:cNvPicPr preferRelativeResize="0"/>
          <p:nvPr/>
        </p:nvPicPr>
        <p:blipFill rotWithShape="1">
          <a:blip r:embed="rId6">
            <a:alphaModFix/>
          </a:blip>
          <a:srcRect t="3926" b="29406"/>
          <a:stretch/>
        </p:blipFill>
        <p:spPr>
          <a:xfrm>
            <a:off x="6803184" y="1643331"/>
            <a:ext cx="1443900" cy="1443900"/>
          </a:xfrm>
          <a:prstGeom prst="ellipse">
            <a:avLst/>
          </a:prstGeom>
          <a:noFill/>
          <a:ln>
            <a:noFill/>
          </a:ln>
        </p:spPr>
      </p:pic>
      <p:sp>
        <p:nvSpPr>
          <p:cNvPr id="676" name="Google Shape;676;p44"/>
          <p:cNvSpPr txBox="1"/>
          <p:nvPr/>
        </p:nvSpPr>
        <p:spPr>
          <a:xfrm>
            <a:off x="6808057"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Nils Årud</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sp>
        <p:nvSpPr>
          <p:cNvPr id="677" name="Google Shape;677;p44"/>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5"/>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Competitor Matrix</a:t>
            </a:r>
            <a:endParaRPr sz="1200">
              <a:solidFill>
                <a:schemeClr val="lt1"/>
              </a:solidFill>
            </a:endParaRPr>
          </a:p>
        </p:txBody>
      </p:sp>
      <p:grpSp>
        <p:nvGrpSpPr>
          <p:cNvPr id="683" name="Google Shape;683;p45"/>
          <p:cNvGrpSpPr/>
          <p:nvPr/>
        </p:nvGrpSpPr>
        <p:grpSpPr>
          <a:xfrm>
            <a:off x="711401" y="523751"/>
            <a:ext cx="7721410" cy="4109281"/>
            <a:chOff x="638138" y="467100"/>
            <a:chExt cx="7867750" cy="4194000"/>
          </a:xfrm>
        </p:grpSpPr>
        <p:cxnSp>
          <p:nvCxnSpPr>
            <p:cNvPr id="684" name="Google Shape;684;p45"/>
            <p:cNvCxnSpPr/>
            <p:nvPr/>
          </p:nvCxnSpPr>
          <p:spPr>
            <a:xfrm>
              <a:off x="638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5" name="Google Shape;685;p45"/>
            <p:cNvCxnSpPr/>
            <p:nvPr/>
          </p:nvCxnSpPr>
          <p:spPr>
            <a:xfrm>
              <a:off x="809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6" name="Google Shape;686;p45"/>
            <p:cNvCxnSpPr/>
            <p:nvPr/>
          </p:nvCxnSpPr>
          <p:spPr>
            <a:xfrm>
              <a:off x="980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7" name="Google Shape;687;p45"/>
            <p:cNvCxnSpPr/>
            <p:nvPr/>
          </p:nvCxnSpPr>
          <p:spPr>
            <a:xfrm>
              <a:off x="1151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8" name="Google Shape;688;p45"/>
            <p:cNvCxnSpPr/>
            <p:nvPr/>
          </p:nvCxnSpPr>
          <p:spPr>
            <a:xfrm>
              <a:off x="1322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9" name="Google Shape;689;p45"/>
            <p:cNvCxnSpPr/>
            <p:nvPr/>
          </p:nvCxnSpPr>
          <p:spPr>
            <a:xfrm>
              <a:off x="1493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0" name="Google Shape;690;p45"/>
            <p:cNvCxnSpPr/>
            <p:nvPr/>
          </p:nvCxnSpPr>
          <p:spPr>
            <a:xfrm>
              <a:off x="1664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1" name="Google Shape;691;p45"/>
            <p:cNvCxnSpPr/>
            <p:nvPr/>
          </p:nvCxnSpPr>
          <p:spPr>
            <a:xfrm>
              <a:off x="1835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2" name="Google Shape;692;p45"/>
            <p:cNvCxnSpPr/>
            <p:nvPr/>
          </p:nvCxnSpPr>
          <p:spPr>
            <a:xfrm>
              <a:off x="2006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3" name="Google Shape;693;p45"/>
            <p:cNvCxnSpPr/>
            <p:nvPr/>
          </p:nvCxnSpPr>
          <p:spPr>
            <a:xfrm>
              <a:off x="2177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4" name="Google Shape;694;p45"/>
            <p:cNvCxnSpPr/>
            <p:nvPr/>
          </p:nvCxnSpPr>
          <p:spPr>
            <a:xfrm>
              <a:off x="2348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5" name="Google Shape;695;p45"/>
            <p:cNvCxnSpPr/>
            <p:nvPr/>
          </p:nvCxnSpPr>
          <p:spPr>
            <a:xfrm>
              <a:off x="2519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6" name="Google Shape;696;p45"/>
            <p:cNvCxnSpPr/>
            <p:nvPr/>
          </p:nvCxnSpPr>
          <p:spPr>
            <a:xfrm>
              <a:off x="2690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7" name="Google Shape;697;p45"/>
            <p:cNvCxnSpPr/>
            <p:nvPr/>
          </p:nvCxnSpPr>
          <p:spPr>
            <a:xfrm>
              <a:off x="2861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8" name="Google Shape;698;p45"/>
            <p:cNvCxnSpPr/>
            <p:nvPr/>
          </p:nvCxnSpPr>
          <p:spPr>
            <a:xfrm>
              <a:off x="3032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9" name="Google Shape;699;p45"/>
            <p:cNvCxnSpPr/>
            <p:nvPr/>
          </p:nvCxnSpPr>
          <p:spPr>
            <a:xfrm>
              <a:off x="3203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0" name="Google Shape;700;p45"/>
            <p:cNvCxnSpPr/>
            <p:nvPr/>
          </p:nvCxnSpPr>
          <p:spPr>
            <a:xfrm>
              <a:off x="3374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1" name="Google Shape;701;p45"/>
            <p:cNvCxnSpPr/>
            <p:nvPr/>
          </p:nvCxnSpPr>
          <p:spPr>
            <a:xfrm>
              <a:off x="3545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2" name="Google Shape;702;p45"/>
            <p:cNvCxnSpPr/>
            <p:nvPr/>
          </p:nvCxnSpPr>
          <p:spPr>
            <a:xfrm>
              <a:off x="3716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3" name="Google Shape;703;p45"/>
            <p:cNvCxnSpPr/>
            <p:nvPr/>
          </p:nvCxnSpPr>
          <p:spPr>
            <a:xfrm>
              <a:off x="3887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4" name="Google Shape;704;p45"/>
            <p:cNvCxnSpPr/>
            <p:nvPr/>
          </p:nvCxnSpPr>
          <p:spPr>
            <a:xfrm>
              <a:off x="40588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5" name="Google Shape;705;p45"/>
            <p:cNvCxnSpPr/>
            <p:nvPr/>
          </p:nvCxnSpPr>
          <p:spPr>
            <a:xfrm>
              <a:off x="42299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6" name="Google Shape;706;p45"/>
            <p:cNvCxnSpPr/>
            <p:nvPr/>
          </p:nvCxnSpPr>
          <p:spPr>
            <a:xfrm>
              <a:off x="44009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7" name="Google Shape;707;p45"/>
            <p:cNvCxnSpPr/>
            <p:nvPr/>
          </p:nvCxnSpPr>
          <p:spPr>
            <a:xfrm>
              <a:off x="47430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8" name="Google Shape;708;p45"/>
            <p:cNvCxnSpPr/>
            <p:nvPr/>
          </p:nvCxnSpPr>
          <p:spPr>
            <a:xfrm>
              <a:off x="49141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9" name="Google Shape;709;p45"/>
            <p:cNvCxnSpPr/>
            <p:nvPr/>
          </p:nvCxnSpPr>
          <p:spPr>
            <a:xfrm>
              <a:off x="5085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0" name="Google Shape;710;p45"/>
            <p:cNvCxnSpPr/>
            <p:nvPr/>
          </p:nvCxnSpPr>
          <p:spPr>
            <a:xfrm>
              <a:off x="5256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1" name="Google Shape;711;p45"/>
            <p:cNvCxnSpPr/>
            <p:nvPr/>
          </p:nvCxnSpPr>
          <p:spPr>
            <a:xfrm>
              <a:off x="5427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2" name="Google Shape;712;p45"/>
            <p:cNvCxnSpPr/>
            <p:nvPr/>
          </p:nvCxnSpPr>
          <p:spPr>
            <a:xfrm>
              <a:off x="5598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3" name="Google Shape;713;p45"/>
            <p:cNvCxnSpPr/>
            <p:nvPr/>
          </p:nvCxnSpPr>
          <p:spPr>
            <a:xfrm>
              <a:off x="5769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4" name="Google Shape;714;p45"/>
            <p:cNvCxnSpPr/>
            <p:nvPr/>
          </p:nvCxnSpPr>
          <p:spPr>
            <a:xfrm>
              <a:off x="5940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5" name="Google Shape;715;p45"/>
            <p:cNvCxnSpPr/>
            <p:nvPr/>
          </p:nvCxnSpPr>
          <p:spPr>
            <a:xfrm>
              <a:off x="6111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6" name="Google Shape;716;p45"/>
            <p:cNvCxnSpPr/>
            <p:nvPr/>
          </p:nvCxnSpPr>
          <p:spPr>
            <a:xfrm>
              <a:off x="6282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7" name="Google Shape;717;p45"/>
            <p:cNvCxnSpPr/>
            <p:nvPr/>
          </p:nvCxnSpPr>
          <p:spPr>
            <a:xfrm>
              <a:off x="6453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8" name="Google Shape;718;p45"/>
            <p:cNvCxnSpPr/>
            <p:nvPr/>
          </p:nvCxnSpPr>
          <p:spPr>
            <a:xfrm>
              <a:off x="6624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9" name="Google Shape;719;p45"/>
            <p:cNvCxnSpPr/>
            <p:nvPr/>
          </p:nvCxnSpPr>
          <p:spPr>
            <a:xfrm>
              <a:off x="6795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0" name="Google Shape;720;p45"/>
            <p:cNvCxnSpPr/>
            <p:nvPr/>
          </p:nvCxnSpPr>
          <p:spPr>
            <a:xfrm>
              <a:off x="6966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1" name="Google Shape;721;p45"/>
            <p:cNvCxnSpPr/>
            <p:nvPr/>
          </p:nvCxnSpPr>
          <p:spPr>
            <a:xfrm>
              <a:off x="7137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2" name="Google Shape;722;p45"/>
            <p:cNvCxnSpPr/>
            <p:nvPr/>
          </p:nvCxnSpPr>
          <p:spPr>
            <a:xfrm>
              <a:off x="7308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3" name="Google Shape;723;p45"/>
            <p:cNvCxnSpPr/>
            <p:nvPr/>
          </p:nvCxnSpPr>
          <p:spPr>
            <a:xfrm>
              <a:off x="7479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4" name="Google Shape;724;p45"/>
            <p:cNvCxnSpPr/>
            <p:nvPr/>
          </p:nvCxnSpPr>
          <p:spPr>
            <a:xfrm>
              <a:off x="7650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5" name="Google Shape;725;p45"/>
            <p:cNvCxnSpPr/>
            <p:nvPr/>
          </p:nvCxnSpPr>
          <p:spPr>
            <a:xfrm>
              <a:off x="7821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6" name="Google Shape;726;p45"/>
            <p:cNvCxnSpPr/>
            <p:nvPr/>
          </p:nvCxnSpPr>
          <p:spPr>
            <a:xfrm>
              <a:off x="7992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7" name="Google Shape;727;p45"/>
            <p:cNvCxnSpPr/>
            <p:nvPr/>
          </p:nvCxnSpPr>
          <p:spPr>
            <a:xfrm>
              <a:off x="8163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8" name="Google Shape;728;p45"/>
            <p:cNvCxnSpPr/>
            <p:nvPr/>
          </p:nvCxnSpPr>
          <p:spPr>
            <a:xfrm>
              <a:off x="8334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9" name="Google Shape;729;p45"/>
            <p:cNvCxnSpPr/>
            <p:nvPr/>
          </p:nvCxnSpPr>
          <p:spPr>
            <a:xfrm>
              <a:off x="8505888" y="467100"/>
              <a:ext cx="0" cy="4194000"/>
            </a:xfrm>
            <a:prstGeom prst="straightConnector1">
              <a:avLst/>
            </a:prstGeom>
            <a:noFill/>
            <a:ln w="9525" cap="flat" cmpd="sng">
              <a:solidFill>
                <a:schemeClr val="accent4"/>
              </a:solidFill>
              <a:prstDash val="solid"/>
              <a:round/>
              <a:headEnd type="none" w="med" len="med"/>
              <a:tailEnd type="none" w="med" len="med"/>
            </a:ln>
          </p:spPr>
        </p:cxnSp>
      </p:grpSp>
      <p:sp>
        <p:nvSpPr>
          <p:cNvPr id="730" name="Google Shape;730;p4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36</a:t>
            </a:fld>
            <a:endParaRPr>
              <a:solidFill>
                <a:schemeClr val="lt1"/>
              </a:solidFill>
            </a:endParaRPr>
          </a:p>
        </p:txBody>
      </p:sp>
      <p:grpSp>
        <p:nvGrpSpPr>
          <p:cNvPr id="731" name="Google Shape;731;p45"/>
          <p:cNvGrpSpPr/>
          <p:nvPr/>
        </p:nvGrpSpPr>
        <p:grpSpPr>
          <a:xfrm>
            <a:off x="524356" y="685125"/>
            <a:ext cx="8095259" cy="3786475"/>
            <a:chOff x="467088" y="642474"/>
            <a:chExt cx="4194000" cy="3858239"/>
          </a:xfrm>
        </p:grpSpPr>
        <p:cxnSp>
          <p:nvCxnSpPr>
            <p:cNvPr id="732" name="Google Shape;732;p45"/>
            <p:cNvCxnSpPr/>
            <p:nvPr/>
          </p:nvCxnSpPr>
          <p:spPr>
            <a:xfrm>
              <a:off x="2564088" y="-145452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3" name="Google Shape;733;p45"/>
            <p:cNvCxnSpPr/>
            <p:nvPr/>
          </p:nvCxnSpPr>
          <p:spPr>
            <a:xfrm>
              <a:off x="2564088" y="-127915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4" name="Google Shape;734;p45"/>
            <p:cNvCxnSpPr/>
            <p:nvPr/>
          </p:nvCxnSpPr>
          <p:spPr>
            <a:xfrm>
              <a:off x="2564088" y="-110377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5" name="Google Shape;735;p45"/>
            <p:cNvCxnSpPr/>
            <p:nvPr/>
          </p:nvCxnSpPr>
          <p:spPr>
            <a:xfrm>
              <a:off x="2564088" y="-92840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6" name="Google Shape;736;p45"/>
            <p:cNvCxnSpPr/>
            <p:nvPr/>
          </p:nvCxnSpPr>
          <p:spPr>
            <a:xfrm>
              <a:off x="2564088" y="-75302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7" name="Google Shape;737;p45"/>
            <p:cNvCxnSpPr/>
            <p:nvPr/>
          </p:nvCxnSpPr>
          <p:spPr>
            <a:xfrm>
              <a:off x="2564088" y="-57765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8" name="Google Shape;738;p45"/>
            <p:cNvCxnSpPr/>
            <p:nvPr/>
          </p:nvCxnSpPr>
          <p:spPr>
            <a:xfrm>
              <a:off x="2564088" y="-40227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9" name="Google Shape;739;p45"/>
            <p:cNvCxnSpPr/>
            <p:nvPr/>
          </p:nvCxnSpPr>
          <p:spPr>
            <a:xfrm>
              <a:off x="2564088" y="-22690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0" name="Google Shape;740;p45"/>
            <p:cNvCxnSpPr/>
            <p:nvPr/>
          </p:nvCxnSpPr>
          <p:spPr>
            <a:xfrm>
              <a:off x="2564088" y="-5153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1" name="Google Shape;741;p45"/>
            <p:cNvCxnSpPr/>
            <p:nvPr/>
          </p:nvCxnSpPr>
          <p:spPr>
            <a:xfrm>
              <a:off x="2564088" y="12384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2" name="Google Shape;742;p45"/>
            <p:cNvCxnSpPr/>
            <p:nvPr/>
          </p:nvCxnSpPr>
          <p:spPr>
            <a:xfrm>
              <a:off x="2564088" y="29921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3" name="Google Shape;743;p45"/>
            <p:cNvCxnSpPr/>
            <p:nvPr/>
          </p:nvCxnSpPr>
          <p:spPr>
            <a:xfrm>
              <a:off x="2564088" y="64996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4" name="Google Shape;744;p45"/>
            <p:cNvCxnSpPr/>
            <p:nvPr/>
          </p:nvCxnSpPr>
          <p:spPr>
            <a:xfrm>
              <a:off x="2564088" y="82534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5" name="Google Shape;745;p45"/>
            <p:cNvCxnSpPr/>
            <p:nvPr/>
          </p:nvCxnSpPr>
          <p:spPr>
            <a:xfrm>
              <a:off x="2564088" y="100071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6" name="Google Shape;746;p45"/>
            <p:cNvCxnSpPr/>
            <p:nvPr/>
          </p:nvCxnSpPr>
          <p:spPr>
            <a:xfrm>
              <a:off x="2564088" y="117609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7" name="Google Shape;747;p45"/>
            <p:cNvCxnSpPr/>
            <p:nvPr/>
          </p:nvCxnSpPr>
          <p:spPr>
            <a:xfrm>
              <a:off x="2564088" y="135146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8" name="Google Shape;748;p45"/>
            <p:cNvCxnSpPr/>
            <p:nvPr/>
          </p:nvCxnSpPr>
          <p:spPr>
            <a:xfrm>
              <a:off x="2564088" y="152684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9" name="Google Shape;749;p45"/>
            <p:cNvCxnSpPr/>
            <p:nvPr/>
          </p:nvCxnSpPr>
          <p:spPr>
            <a:xfrm>
              <a:off x="2564088" y="170221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0" name="Google Shape;750;p45"/>
            <p:cNvCxnSpPr/>
            <p:nvPr/>
          </p:nvCxnSpPr>
          <p:spPr>
            <a:xfrm>
              <a:off x="2564088" y="187759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1" name="Google Shape;751;p45"/>
            <p:cNvCxnSpPr/>
            <p:nvPr/>
          </p:nvCxnSpPr>
          <p:spPr>
            <a:xfrm>
              <a:off x="2564088" y="205296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2" name="Google Shape;752;p45"/>
            <p:cNvCxnSpPr/>
            <p:nvPr/>
          </p:nvCxnSpPr>
          <p:spPr>
            <a:xfrm>
              <a:off x="2564088" y="222833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3" name="Google Shape;753;p45"/>
            <p:cNvCxnSpPr/>
            <p:nvPr/>
          </p:nvCxnSpPr>
          <p:spPr>
            <a:xfrm>
              <a:off x="2564088" y="2403713"/>
              <a:ext cx="0" cy="4194000"/>
            </a:xfrm>
            <a:prstGeom prst="straightConnector1">
              <a:avLst/>
            </a:prstGeom>
            <a:noFill/>
            <a:ln w="9525" cap="flat" cmpd="sng">
              <a:solidFill>
                <a:schemeClr val="accent4"/>
              </a:solidFill>
              <a:prstDash val="solid"/>
              <a:round/>
              <a:headEnd type="none" w="med" len="med"/>
              <a:tailEnd type="none" w="med" len="med"/>
            </a:ln>
          </p:spPr>
        </p:cxnSp>
      </p:grpSp>
      <p:cxnSp>
        <p:nvCxnSpPr>
          <p:cNvPr id="754" name="Google Shape;754;p45"/>
          <p:cNvCxnSpPr/>
          <p:nvPr/>
        </p:nvCxnSpPr>
        <p:spPr>
          <a:xfrm>
            <a:off x="4571996" y="523737"/>
            <a:ext cx="0" cy="4109100"/>
          </a:xfrm>
          <a:prstGeom prst="straightConnector1">
            <a:avLst/>
          </a:prstGeom>
          <a:noFill/>
          <a:ln w="19050" cap="flat" cmpd="sng">
            <a:solidFill>
              <a:schemeClr val="lt1"/>
            </a:solidFill>
            <a:prstDash val="solid"/>
            <a:round/>
            <a:headEnd type="triangle" w="sm" len="sm"/>
            <a:tailEnd type="triangle" w="sm" len="sm"/>
          </a:ln>
        </p:spPr>
      </p:cxnSp>
      <p:cxnSp>
        <p:nvCxnSpPr>
          <p:cNvPr id="755" name="Google Shape;755;p45"/>
          <p:cNvCxnSpPr/>
          <p:nvPr/>
        </p:nvCxnSpPr>
        <p:spPr>
          <a:xfrm>
            <a:off x="524350" y="2578320"/>
            <a:ext cx="8095500" cy="0"/>
          </a:xfrm>
          <a:prstGeom prst="straightConnector1">
            <a:avLst/>
          </a:prstGeom>
          <a:noFill/>
          <a:ln w="19050" cap="flat" cmpd="sng">
            <a:solidFill>
              <a:schemeClr val="lt1"/>
            </a:solidFill>
            <a:prstDash val="solid"/>
            <a:round/>
            <a:headEnd type="triangle" w="sm" len="sm"/>
            <a:tailEnd type="triangle" w="sm" len="sm"/>
          </a:ln>
        </p:spPr>
      </p:cxnSp>
      <p:sp>
        <p:nvSpPr>
          <p:cNvPr id="756" name="Google Shape;756;p45"/>
          <p:cNvSpPr txBox="1"/>
          <p:nvPr/>
        </p:nvSpPr>
        <p:spPr>
          <a:xfrm rot="-5400000">
            <a:off x="-321150" y="249717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1</a:t>
            </a:r>
            <a:endParaRPr sz="800">
              <a:solidFill>
                <a:schemeClr val="lt1"/>
              </a:solidFill>
              <a:latin typeface="Red Hat Text"/>
              <a:ea typeface="Red Hat Text"/>
              <a:cs typeface="Red Hat Text"/>
              <a:sym typeface="Red Hat Text"/>
            </a:endParaRPr>
          </a:p>
        </p:txBody>
      </p:sp>
      <p:sp>
        <p:nvSpPr>
          <p:cNvPr id="757" name="Google Shape;757;p45"/>
          <p:cNvSpPr txBox="1"/>
          <p:nvPr/>
        </p:nvSpPr>
        <p:spPr>
          <a:xfrm rot="5400000">
            <a:off x="8202800" y="249711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1</a:t>
            </a:r>
            <a:endParaRPr sz="800">
              <a:solidFill>
                <a:schemeClr val="lt1"/>
              </a:solidFill>
              <a:latin typeface="Red Hat Text"/>
              <a:ea typeface="Red Hat Text"/>
              <a:cs typeface="Red Hat Text"/>
              <a:sym typeface="Red Hat Text"/>
            </a:endParaRPr>
          </a:p>
        </p:txBody>
      </p:sp>
      <p:sp>
        <p:nvSpPr>
          <p:cNvPr id="758" name="Google Shape;758;p45"/>
          <p:cNvSpPr txBox="1"/>
          <p:nvPr/>
        </p:nvSpPr>
        <p:spPr>
          <a:xfrm>
            <a:off x="3940800" y="4795993"/>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2</a:t>
            </a:r>
            <a:endParaRPr sz="800">
              <a:solidFill>
                <a:schemeClr val="lt1"/>
              </a:solidFill>
              <a:latin typeface="Red Hat Text"/>
              <a:ea typeface="Red Hat Text"/>
              <a:cs typeface="Red Hat Text"/>
              <a:sym typeface="Red Hat Text"/>
            </a:endParaRPr>
          </a:p>
        </p:txBody>
      </p:sp>
      <p:sp>
        <p:nvSpPr>
          <p:cNvPr id="759" name="Google Shape;759;p45"/>
          <p:cNvSpPr txBox="1"/>
          <p:nvPr/>
        </p:nvSpPr>
        <p:spPr>
          <a:xfrm>
            <a:off x="3940751" y="198365"/>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2</a:t>
            </a:r>
            <a:endParaRPr sz="800">
              <a:solidFill>
                <a:schemeClr val="lt1"/>
              </a:solidFill>
              <a:latin typeface="Red Hat Text"/>
              <a:ea typeface="Red Hat Text"/>
              <a:cs typeface="Red Hat Text"/>
              <a:sym typeface="Red Hat Text"/>
            </a:endParaRPr>
          </a:p>
        </p:txBody>
      </p:sp>
      <p:sp>
        <p:nvSpPr>
          <p:cNvPr id="760" name="Google Shape;760;p45"/>
          <p:cNvSpPr/>
          <p:nvPr/>
        </p:nvSpPr>
        <p:spPr>
          <a:xfrm>
            <a:off x="6967359" y="865462"/>
            <a:ext cx="981600" cy="9816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Our company</a:t>
            </a:r>
            <a:endParaRPr sz="800">
              <a:solidFill>
                <a:schemeClr val="lt1"/>
              </a:solidFill>
              <a:latin typeface="Red Hat Text"/>
              <a:ea typeface="Red Hat Text"/>
              <a:cs typeface="Red Hat Text"/>
              <a:sym typeface="Red Hat Text"/>
            </a:endParaRPr>
          </a:p>
        </p:txBody>
      </p:sp>
      <p:sp>
        <p:nvSpPr>
          <p:cNvPr id="761" name="Google Shape;761;p45"/>
          <p:cNvSpPr/>
          <p:nvPr/>
        </p:nvSpPr>
        <p:spPr>
          <a:xfrm>
            <a:off x="3157264" y="1325607"/>
            <a:ext cx="859800" cy="8598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2" name="Google Shape;762;p45"/>
          <p:cNvSpPr/>
          <p:nvPr/>
        </p:nvSpPr>
        <p:spPr>
          <a:xfrm>
            <a:off x="1442248" y="3461557"/>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3" name="Google Shape;763;p45"/>
          <p:cNvSpPr/>
          <p:nvPr/>
        </p:nvSpPr>
        <p:spPr>
          <a:xfrm>
            <a:off x="5607286" y="2947706"/>
            <a:ext cx="717000" cy="717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4" name="Google Shape;764;p45"/>
          <p:cNvSpPr/>
          <p:nvPr/>
        </p:nvSpPr>
        <p:spPr>
          <a:xfrm>
            <a:off x="6491291" y="3390161"/>
            <a:ext cx="859800" cy="8598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5" name="Google Shape;765;p45"/>
          <p:cNvSpPr/>
          <p:nvPr/>
        </p:nvSpPr>
        <p:spPr>
          <a:xfrm>
            <a:off x="4765186" y="608708"/>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6" name="Google Shape;766;p45"/>
          <p:cNvSpPr/>
          <p:nvPr/>
        </p:nvSpPr>
        <p:spPr>
          <a:xfrm>
            <a:off x="1178600" y="984430"/>
            <a:ext cx="458400" cy="4584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4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Weekly Planner</a:t>
            </a:r>
            <a:endParaRPr/>
          </a:p>
        </p:txBody>
      </p:sp>
      <p:sp>
        <p:nvSpPr>
          <p:cNvPr id="772" name="Google Shape;772;p4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graphicFrame>
        <p:nvGraphicFramePr>
          <p:cNvPr id="773" name="Google Shape;773;p46"/>
          <p:cNvGraphicFramePr/>
          <p:nvPr/>
        </p:nvGraphicFramePr>
        <p:xfrm>
          <a:off x="1044450" y="1474725"/>
          <a:ext cx="3000000" cy="3000000"/>
        </p:xfrm>
        <a:graphic>
          <a:graphicData uri="http://schemas.openxmlformats.org/drawingml/2006/table">
            <a:tbl>
              <a:tblPr>
                <a:noFill/>
                <a:tableStyleId>{8750AF5C-1CCD-4E7A-9779-E25E6EAF9B9C}</a:tableStyleId>
              </a:tblPr>
              <a:tblGrid>
                <a:gridCol w="789425">
                  <a:extLst>
                    <a:ext uri="{9D8B030D-6E8A-4147-A177-3AD203B41FA5}">
                      <a16:colId xmlns:a16="http://schemas.microsoft.com/office/drawing/2014/main" val="20000"/>
                    </a:ext>
                  </a:extLst>
                </a:gridCol>
                <a:gridCol w="904825">
                  <a:extLst>
                    <a:ext uri="{9D8B030D-6E8A-4147-A177-3AD203B41FA5}">
                      <a16:colId xmlns:a16="http://schemas.microsoft.com/office/drawing/2014/main" val="20001"/>
                    </a:ext>
                  </a:extLst>
                </a:gridCol>
                <a:gridCol w="904825">
                  <a:extLst>
                    <a:ext uri="{9D8B030D-6E8A-4147-A177-3AD203B41FA5}">
                      <a16:colId xmlns:a16="http://schemas.microsoft.com/office/drawing/2014/main" val="20002"/>
                    </a:ext>
                  </a:extLst>
                </a:gridCol>
                <a:gridCol w="904825">
                  <a:extLst>
                    <a:ext uri="{9D8B030D-6E8A-4147-A177-3AD203B41FA5}">
                      <a16:colId xmlns:a16="http://schemas.microsoft.com/office/drawing/2014/main" val="20003"/>
                    </a:ext>
                  </a:extLst>
                </a:gridCol>
                <a:gridCol w="904825">
                  <a:extLst>
                    <a:ext uri="{9D8B030D-6E8A-4147-A177-3AD203B41FA5}">
                      <a16:colId xmlns:a16="http://schemas.microsoft.com/office/drawing/2014/main" val="20004"/>
                    </a:ext>
                  </a:extLst>
                </a:gridCol>
                <a:gridCol w="904825">
                  <a:extLst>
                    <a:ext uri="{9D8B030D-6E8A-4147-A177-3AD203B41FA5}">
                      <a16:colId xmlns:a16="http://schemas.microsoft.com/office/drawing/2014/main" val="20005"/>
                    </a:ext>
                  </a:extLst>
                </a:gridCol>
                <a:gridCol w="904825">
                  <a:extLst>
                    <a:ext uri="{9D8B030D-6E8A-4147-A177-3AD203B41FA5}">
                      <a16:colId xmlns:a16="http://schemas.microsoft.com/office/drawing/2014/main" val="20006"/>
                    </a:ext>
                  </a:extLst>
                </a:gridCol>
                <a:gridCol w="904825">
                  <a:extLst>
                    <a:ext uri="{9D8B030D-6E8A-4147-A177-3AD203B41FA5}">
                      <a16:colId xmlns:a16="http://schemas.microsoft.com/office/drawing/2014/main" val="20007"/>
                    </a:ext>
                  </a:extLst>
                </a:gridCol>
              </a:tblGrid>
              <a:tr h="281125">
                <a:tc>
                  <a:txBody>
                    <a:bodyPr/>
                    <a:lstStyle/>
                    <a:p>
                      <a:pPr marL="0" lvl="0" indent="0" algn="r" rtl="0">
                        <a:spcBef>
                          <a:spcPts val="0"/>
                        </a:spcBef>
                        <a:spcAft>
                          <a:spcPts val="0"/>
                        </a:spcAft>
                        <a:buNone/>
                      </a:pP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SUNDAY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MONDAY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TUESDAY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WEDNESDAY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THURSDAY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FRIDAY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SATURDAY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09:00 - 09:45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10:00 - 10:45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11:00 - 11:45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12:00 - 13:15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13:30 - 14:15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14:30 - 15:15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15:30 - 16:15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74" name="Google Shape;774;p46"/>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8"/>
        <p:cNvGrpSpPr/>
        <p:nvPr/>
      </p:nvGrpSpPr>
      <p:grpSpPr>
        <a:xfrm>
          <a:off x="0" y="0"/>
          <a:ext cx="0" cy="0"/>
          <a:chOff x="0" y="0"/>
          <a:chExt cx="0" cy="0"/>
        </a:xfrm>
      </p:grpSpPr>
      <p:grpSp>
        <p:nvGrpSpPr>
          <p:cNvPr id="779" name="Google Shape;779;p47"/>
          <p:cNvGrpSpPr/>
          <p:nvPr/>
        </p:nvGrpSpPr>
        <p:grpSpPr>
          <a:xfrm>
            <a:off x="653547" y="333019"/>
            <a:ext cx="342903" cy="447293"/>
            <a:chOff x="952891" y="244200"/>
            <a:chExt cx="407975" cy="532175"/>
          </a:xfrm>
        </p:grpSpPr>
        <p:sp>
          <p:nvSpPr>
            <p:cNvPr id="780" name="Google Shape;780;p47"/>
            <p:cNvSpPr/>
            <p:nvPr/>
          </p:nvSpPr>
          <p:spPr>
            <a:xfrm>
              <a:off x="985766"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952891"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1159291"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1076491"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993691"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1012566" y="5900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1012566" y="5346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1012566" y="4798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7"/>
            <p:cNvSpPr/>
            <p:nvPr/>
          </p:nvSpPr>
          <p:spPr>
            <a:xfrm>
              <a:off x="1012566" y="4244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7"/>
            <p:cNvSpPr/>
            <p:nvPr/>
          </p:nvSpPr>
          <p:spPr>
            <a:xfrm>
              <a:off x="1242116"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1017441"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11002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11830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1265866"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7"/>
          <p:cNvGrpSpPr/>
          <p:nvPr/>
        </p:nvGrpSpPr>
        <p:grpSpPr>
          <a:xfrm>
            <a:off x="1206239" y="399041"/>
            <a:ext cx="372594" cy="310144"/>
            <a:chOff x="1610466" y="322750"/>
            <a:chExt cx="443300" cy="369000"/>
          </a:xfrm>
        </p:grpSpPr>
        <p:sp>
          <p:nvSpPr>
            <p:cNvPr id="795" name="Google Shape;795;p47"/>
            <p:cNvSpPr/>
            <p:nvPr/>
          </p:nvSpPr>
          <p:spPr>
            <a:xfrm>
              <a:off x="1610466"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1760866" y="386675"/>
              <a:ext cx="142500" cy="25"/>
            </a:xfrm>
            <a:custGeom>
              <a:avLst/>
              <a:gdLst/>
              <a:ahLst/>
              <a:cxnLst/>
              <a:rect l="l" t="t" r="r" b="b"/>
              <a:pathLst>
                <a:path w="5700" h="1" fill="none" extrusionOk="0">
                  <a:moveTo>
                    <a:pt x="570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1732866"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1765741"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1951441"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7"/>
          <p:cNvGrpSpPr/>
          <p:nvPr/>
        </p:nvGrpSpPr>
        <p:grpSpPr>
          <a:xfrm>
            <a:off x="1779418" y="397507"/>
            <a:ext cx="356204" cy="313212"/>
            <a:chOff x="2292416" y="320925"/>
            <a:chExt cx="423800" cy="372650"/>
          </a:xfrm>
        </p:grpSpPr>
        <p:sp>
          <p:nvSpPr>
            <p:cNvPr id="801" name="Google Shape;801;p47"/>
            <p:cNvSpPr/>
            <p:nvPr/>
          </p:nvSpPr>
          <p:spPr>
            <a:xfrm>
              <a:off x="2292416"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2316766"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7"/>
            <p:cNvSpPr/>
            <p:nvPr/>
          </p:nvSpPr>
          <p:spPr>
            <a:xfrm>
              <a:off x="2525016"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7"/>
            <p:cNvSpPr/>
            <p:nvPr/>
          </p:nvSpPr>
          <p:spPr>
            <a:xfrm>
              <a:off x="2336866"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2532316"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 name="Google Shape;806;p47"/>
          <p:cNvSpPr/>
          <p:nvPr/>
        </p:nvSpPr>
        <p:spPr>
          <a:xfrm>
            <a:off x="23767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2961688" y="387284"/>
            <a:ext cx="251793" cy="333679"/>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47"/>
          <p:cNvGrpSpPr/>
          <p:nvPr/>
        </p:nvGrpSpPr>
        <p:grpSpPr>
          <a:xfrm>
            <a:off x="4049062" y="362185"/>
            <a:ext cx="336767" cy="383835"/>
            <a:chOff x="4992766" y="278900"/>
            <a:chExt cx="400675" cy="456675"/>
          </a:xfrm>
        </p:grpSpPr>
        <p:sp>
          <p:nvSpPr>
            <p:cNvPr id="809" name="Google Shape;809;p47"/>
            <p:cNvSpPr/>
            <p:nvPr/>
          </p:nvSpPr>
          <p:spPr>
            <a:xfrm>
              <a:off x="5021991"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4992766"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5171166"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a:off x="5171166"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47"/>
          <p:cNvSpPr/>
          <p:nvPr/>
        </p:nvSpPr>
        <p:spPr>
          <a:xfrm>
            <a:off x="45896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7"/>
          <p:cNvGrpSpPr/>
          <p:nvPr/>
        </p:nvGrpSpPr>
        <p:grpSpPr>
          <a:xfrm>
            <a:off x="658674" y="908741"/>
            <a:ext cx="342882" cy="418128"/>
            <a:chOff x="958991" y="929175"/>
            <a:chExt cx="407950" cy="497475"/>
          </a:xfrm>
        </p:grpSpPr>
        <p:sp>
          <p:nvSpPr>
            <p:cNvPr id="815" name="Google Shape;815;p47"/>
            <p:cNvSpPr/>
            <p:nvPr/>
          </p:nvSpPr>
          <p:spPr>
            <a:xfrm>
              <a:off x="958991"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989416"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1051541" y="12561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1051541" y="1201350"/>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1051541" y="1145950"/>
              <a:ext cx="255750" cy="25"/>
            </a:xfrm>
            <a:custGeom>
              <a:avLst/>
              <a:gdLst/>
              <a:ahLst/>
              <a:cxnLst/>
              <a:rect l="l" t="t" r="r" b="b"/>
              <a:pathLst>
                <a:path w="10230" h="1" fill="none" extrusionOk="0">
                  <a:moveTo>
                    <a:pt x="10229"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1051541" y="10905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12828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7"/>
          <p:cNvGrpSpPr/>
          <p:nvPr/>
        </p:nvGrpSpPr>
        <p:grpSpPr>
          <a:xfrm>
            <a:off x="1782990" y="969656"/>
            <a:ext cx="349060" cy="298882"/>
            <a:chOff x="2296666" y="1001650"/>
            <a:chExt cx="415300" cy="355600"/>
          </a:xfrm>
        </p:grpSpPr>
        <p:sp>
          <p:nvSpPr>
            <p:cNvPr id="823" name="Google Shape;823;p47"/>
            <p:cNvSpPr/>
            <p:nvPr/>
          </p:nvSpPr>
          <p:spPr>
            <a:xfrm>
              <a:off x="2296666"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2504291"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2296666"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2504291"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47"/>
          <p:cNvSpPr/>
          <p:nvPr/>
        </p:nvSpPr>
        <p:spPr>
          <a:xfrm>
            <a:off x="23470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29125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34826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40589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47"/>
          <p:cNvGrpSpPr/>
          <p:nvPr/>
        </p:nvGrpSpPr>
        <p:grpSpPr>
          <a:xfrm>
            <a:off x="4607385" y="947131"/>
            <a:ext cx="350068" cy="350573"/>
            <a:chOff x="5657041" y="974850"/>
            <a:chExt cx="416500" cy="417100"/>
          </a:xfrm>
        </p:grpSpPr>
        <p:sp>
          <p:nvSpPr>
            <p:cNvPr id="832" name="Google Shape;832;p47"/>
            <p:cNvSpPr/>
            <p:nvPr/>
          </p:nvSpPr>
          <p:spPr>
            <a:xfrm>
              <a:off x="5688091"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5657041"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7"/>
          <p:cNvGrpSpPr/>
          <p:nvPr/>
        </p:nvGrpSpPr>
        <p:grpSpPr>
          <a:xfrm>
            <a:off x="5130407" y="907732"/>
            <a:ext cx="433992" cy="422729"/>
            <a:chOff x="6279316" y="927975"/>
            <a:chExt cx="516350" cy="502950"/>
          </a:xfrm>
        </p:grpSpPr>
        <p:sp>
          <p:nvSpPr>
            <p:cNvPr id="835" name="Google Shape;835;p47"/>
            <p:cNvSpPr/>
            <p:nvPr/>
          </p:nvSpPr>
          <p:spPr>
            <a:xfrm>
              <a:off x="6279316"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6369441"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7"/>
          <p:cNvGrpSpPr/>
          <p:nvPr/>
        </p:nvGrpSpPr>
        <p:grpSpPr>
          <a:xfrm>
            <a:off x="632051" y="1557145"/>
            <a:ext cx="391001" cy="264085"/>
            <a:chOff x="927316" y="1700625"/>
            <a:chExt cx="465200" cy="314200"/>
          </a:xfrm>
        </p:grpSpPr>
        <p:sp>
          <p:nvSpPr>
            <p:cNvPr id="838" name="Google Shape;838;p47"/>
            <p:cNvSpPr/>
            <p:nvPr/>
          </p:nvSpPr>
          <p:spPr>
            <a:xfrm>
              <a:off x="927316"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927316"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935241"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7"/>
          <p:cNvGrpSpPr/>
          <p:nvPr/>
        </p:nvGrpSpPr>
        <p:grpSpPr>
          <a:xfrm>
            <a:off x="1197035" y="1492657"/>
            <a:ext cx="391001" cy="382827"/>
            <a:chOff x="1599516" y="1623900"/>
            <a:chExt cx="465200" cy="455475"/>
          </a:xfrm>
        </p:grpSpPr>
        <p:sp>
          <p:nvSpPr>
            <p:cNvPr id="842" name="Google Shape;842;p47"/>
            <p:cNvSpPr/>
            <p:nvPr/>
          </p:nvSpPr>
          <p:spPr>
            <a:xfrm>
              <a:off x="1599516"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1607441"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1599516"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1692666"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1765141" y="18102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1765141" y="18443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1765141" y="1878425"/>
              <a:ext cx="85250" cy="25"/>
            </a:xfrm>
            <a:custGeom>
              <a:avLst/>
              <a:gdLst/>
              <a:ahLst/>
              <a:cxnLst/>
              <a:rect l="l" t="t" r="r" b="b"/>
              <a:pathLst>
                <a:path w="3410" h="1" fill="none" extrusionOk="0">
                  <a:moveTo>
                    <a:pt x="0" y="0"/>
                  </a:moveTo>
                  <a:lnTo>
                    <a:pt x="34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7"/>
          <p:cNvGrpSpPr/>
          <p:nvPr/>
        </p:nvGrpSpPr>
        <p:grpSpPr>
          <a:xfrm>
            <a:off x="1774290" y="1500852"/>
            <a:ext cx="366458" cy="366437"/>
            <a:chOff x="2286316" y="1633650"/>
            <a:chExt cx="436000" cy="435975"/>
          </a:xfrm>
        </p:grpSpPr>
        <p:sp>
          <p:nvSpPr>
            <p:cNvPr id="850" name="Google Shape;850;p47"/>
            <p:cNvSpPr/>
            <p:nvPr/>
          </p:nvSpPr>
          <p:spPr>
            <a:xfrm>
              <a:off x="2571891"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2382541" y="1757250"/>
              <a:ext cx="261825" cy="261850"/>
            </a:xfrm>
            <a:custGeom>
              <a:avLst/>
              <a:gdLst/>
              <a:ahLst/>
              <a:cxnLst/>
              <a:rect l="l" t="t" r="r" b="b"/>
              <a:pathLst>
                <a:path w="10473" h="10474" fill="none" extrusionOk="0">
                  <a:moveTo>
                    <a:pt x="10473" y="1"/>
                  </a:moveTo>
                  <a:lnTo>
                    <a:pt x="0"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2286316"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2336866" y="1711575"/>
              <a:ext cx="261825" cy="261850"/>
            </a:xfrm>
            <a:custGeom>
              <a:avLst/>
              <a:gdLst/>
              <a:ahLst/>
              <a:cxnLst/>
              <a:rect l="l" t="t" r="r" b="b"/>
              <a:pathLst>
                <a:path w="10473" h="10474" fill="none" extrusionOk="0">
                  <a:moveTo>
                    <a:pt x="0" y="10474"/>
                  </a:moveTo>
                  <a:lnTo>
                    <a:pt x="104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2297291" y="2014200"/>
              <a:ext cx="44475" cy="44475"/>
            </a:xfrm>
            <a:custGeom>
              <a:avLst/>
              <a:gdLst/>
              <a:ahLst/>
              <a:cxnLst/>
              <a:rect l="l" t="t" r="r" b="b"/>
              <a:pathLst>
                <a:path w="1779" h="1779" fill="none" extrusionOk="0">
                  <a:moveTo>
                    <a:pt x="1778" y="1778"/>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2307016"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7"/>
          <p:cNvGrpSpPr/>
          <p:nvPr/>
        </p:nvGrpSpPr>
        <p:grpSpPr>
          <a:xfrm>
            <a:off x="2337741" y="1499318"/>
            <a:ext cx="369505" cy="369505"/>
            <a:chOff x="2956691" y="1631825"/>
            <a:chExt cx="439625" cy="439625"/>
          </a:xfrm>
        </p:grpSpPr>
        <p:sp>
          <p:nvSpPr>
            <p:cNvPr id="857" name="Google Shape;857;p47"/>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47"/>
          <p:cNvSpPr/>
          <p:nvPr/>
        </p:nvSpPr>
        <p:spPr>
          <a:xfrm>
            <a:off x="29191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7"/>
          <p:cNvGrpSpPr/>
          <p:nvPr/>
        </p:nvGrpSpPr>
        <p:grpSpPr>
          <a:xfrm>
            <a:off x="3502506" y="1471687"/>
            <a:ext cx="299911" cy="424768"/>
            <a:chOff x="4342491" y="1598950"/>
            <a:chExt cx="356825" cy="505375"/>
          </a:xfrm>
        </p:grpSpPr>
        <p:sp>
          <p:nvSpPr>
            <p:cNvPr id="863" name="Google Shape;863;p47"/>
            <p:cNvSpPr/>
            <p:nvPr/>
          </p:nvSpPr>
          <p:spPr>
            <a:xfrm>
              <a:off x="4342491"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399716"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a:off x="4019896" y="1562776"/>
            <a:ext cx="395098" cy="242589"/>
            <a:chOff x="4958066" y="1707325"/>
            <a:chExt cx="470075" cy="288625"/>
          </a:xfrm>
        </p:grpSpPr>
        <p:sp>
          <p:nvSpPr>
            <p:cNvPr id="866" name="Google Shape;866;p47"/>
            <p:cNvSpPr/>
            <p:nvPr/>
          </p:nvSpPr>
          <p:spPr>
            <a:xfrm>
              <a:off x="5172391"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538671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4991541"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495806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7"/>
            <p:cNvSpPr/>
            <p:nvPr/>
          </p:nvSpPr>
          <p:spPr>
            <a:xfrm>
              <a:off x="5029916"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7"/>
          <p:cNvGrpSpPr/>
          <p:nvPr/>
        </p:nvGrpSpPr>
        <p:grpSpPr>
          <a:xfrm>
            <a:off x="4603813" y="1503416"/>
            <a:ext cx="357234" cy="361310"/>
            <a:chOff x="5652791" y="1636700"/>
            <a:chExt cx="425025" cy="429875"/>
          </a:xfrm>
        </p:grpSpPr>
        <p:sp>
          <p:nvSpPr>
            <p:cNvPr id="872" name="Google Shape;872;p47"/>
            <p:cNvSpPr/>
            <p:nvPr/>
          </p:nvSpPr>
          <p:spPr>
            <a:xfrm>
              <a:off x="5759341"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5652791"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7"/>
          <p:cNvGrpSpPr/>
          <p:nvPr/>
        </p:nvGrpSpPr>
        <p:grpSpPr>
          <a:xfrm>
            <a:off x="5167767" y="1492657"/>
            <a:ext cx="359272" cy="376691"/>
            <a:chOff x="6323766" y="1623900"/>
            <a:chExt cx="427450" cy="448175"/>
          </a:xfrm>
        </p:grpSpPr>
        <p:sp>
          <p:nvSpPr>
            <p:cNvPr id="875" name="Google Shape;875;p47"/>
            <p:cNvSpPr/>
            <p:nvPr/>
          </p:nvSpPr>
          <p:spPr>
            <a:xfrm>
              <a:off x="6323766"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6372466"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6469891"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6421191"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6334116"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6616016"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6500341"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7"/>
          <p:cNvGrpSpPr/>
          <p:nvPr/>
        </p:nvGrpSpPr>
        <p:grpSpPr>
          <a:xfrm>
            <a:off x="5720459" y="1502386"/>
            <a:ext cx="383835" cy="363369"/>
            <a:chOff x="6981341" y="1635475"/>
            <a:chExt cx="456675" cy="432325"/>
          </a:xfrm>
        </p:grpSpPr>
        <p:sp>
          <p:nvSpPr>
            <p:cNvPr id="883" name="Google Shape;883;p47"/>
            <p:cNvSpPr/>
            <p:nvPr/>
          </p:nvSpPr>
          <p:spPr>
            <a:xfrm>
              <a:off x="7026416"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7408766"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6981341"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7084241"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7369191"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7"/>
          <p:cNvGrpSpPr/>
          <p:nvPr/>
        </p:nvGrpSpPr>
        <p:grpSpPr>
          <a:xfrm>
            <a:off x="675547" y="2085798"/>
            <a:ext cx="304009" cy="326513"/>
            <a:chOff x="979066" y="2329600"/>
            <a:chExt cx="361700" cy="388475"/>
          </a:xfrm>
        </p:grpSpPr>
        <p:sp>
          <p:nvSpPr>
            <p:cNvPr id="889" name="Google Shape;889;p47"/>
            <p:cNvSpPr/>
            <p:nvPr/>
          </p:nvSpPr>
          <p:spPr>
            <a:xfrm>
              <a:off x="979066"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067366" y="2545750"/>
              <a:ext cx="185125" cy="25"/>
            </a:xfrm>
            <a:custGeom>
              <a:avLst/>
              <a:gdLst/>
              <a:ahLst/>
              <a:cxnLst/>
              <a:rect l="l" t="t" r="r" b="b"/>
              <a:pathLst>
                <a:path w="7405" h="1" fill="none" extrusionOk="0">
                  <a:moveTo>
                    <a:pt x="7404"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174516"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113641"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132516"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162341"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129466" y="2388050"/>
              <a:ext cx="60925" cy="25"/>
            </a:xfrm>
            <a:custGeom>
              <a:avLst/>
              <a:gdLst/>
              <a:ahLst/>
              <a:cxnLst/>
              <a:rect l="l" t="t" r="r" b="b"/>
              <a:pathLst>
                <a:path w="2437" h="1" fill="none" extrusionOk="0">
                  <a:moveTo>
                    <a:pt x="2436"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132516"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7"/>
          <p:cNvGrpSpPr/>
          <p:nvPr/>
        </p:nvGrpSpPr>
        <p:grpSpPr>
          <a:xfrm>
            <a:off x="1232357" y="2088866"/>
            <a:ext cx="320378" cy="320378"/>
            <a:chOff x="1641541" y="2333250"/>
            <a:chExt cx="381175" cy="381175"/>
          </a:xfrm>
        </p:grpSpPr>
        <p:sp>
          <p:nvSpPr>
            <p:cNvPr id="898" name="Google Shape;898;p47"/>
            <p:cNvSpPr/>
            <p:nvPr/>
          </p:nvSpPr>
          <p:spPr>
            <a:xfrm>
              <a:off x="1641541"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888116"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7322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732241"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7"/>
          <p:cNvGrpSpPr/>
          <p:nvPr/>
        </p:nvGrpSpPr>
        <p:grpSpPr>
          <a:xfrm>
            <a:off x="1797320" y="2088866"/>
            <a:ext cx="320399" cy="320378"/>
            <a:chOff x="2313716" y="2333250"/>
            <a:chExt cx="381200" cy="381175"/>
          </a:xfrm>
        </p:grpSpPr>
        <p:sp>
          <p:nvSpPr>
            <p:cNvPr id="903" name="Google Shape;903;p47"/>
            <p:cNvSpPr/>
            <p:nvPr/>
          </p:nvSpPr>
          <p:spPr>
            <a:xfrm>
              <a:off x="2313716"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2560316"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24044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2404441"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7"/>
          <p:cNvGrpSpPr/>
          <p:nvPr/>
        </p:nvGrpSpPr>
        <p:grpSpPr>
          <a:xfrm>
            <a:off x="2362304" y="2088866"/>
            <a:ext cx="320378" cy="320378"/>
            <a:chOff x="2985916" y="2333250"/>
            <a:chExt cx="381175" cy="381175"/>
          </a:xfrm>
        </p:grpSpPr>
        <p:sp>
          <p:nvSpPr>
            <p:cNvPr id="908" name="Google Shape;908;p47"/>
            <p:cNvSpPr/>
            <p:nvPr/>
          </p:nvSpPr>
          <p:spPr>
            <a:xfrm>
              <a:off x="2985916"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3232516"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3076641"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3172841" y="2595675"/>
              <a:ext cx="99875" cy="31075"/>
            </a:xfrm>
            <a:custGeom>
              <a:avLst/>
              <a:gdLst/>
              <a:ahLst/>
              <a:cxnLst/>
              <a:rect l="l" t="t" r="r" b="b"/>
              <a:pathLst>
                <a:path w="3995" h="1243" fill="none" extrusionOk="0">
                  <a:moveTo>
                    <a:pt x="1" y="1242"/>
                  </a:moveTo>
                  <a:lnTo>
                    <a:pt x="399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7"/>
          <p:cNvGrpSpPr/>
          <p:nvPr/>
        </p:nvGrpSpPr>
        <p:grpSpPr>
          <a:xfrm>
            <a:off x="3002009" y="2033603"/>
            <a:ext cx="170937" cy="426827"/>
            <a:chOff x="3747016" y="2267500"/>
            <a:chExt cx="203375" cy="507825"/>
          </a:xfrm>
        </p:grpSpPr>
        <p:sp>
          <p:nvSpPr>
            <p:cNvPr id="913" name="Google Shape;913;p47"/>
            <p:cNvSpPr/>
            <p:nvPr/>
          </p:nvSpPr>
          <p:spPr>
            <a:xfrm>
              <a:off x="3747016"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3806066"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7"/>
          <p:cNvGrpSpPr/>
          <p:nvPr/>
        </p:nvGrpSpPr>
        <p:grpSpPr>
          <a:xfrm>
            <a:off x="4147316" y="2087836"/>
            <a:ext cx="140237" cy="318339"/>
            <a:chOff x="5109666" y="2332025"/>
            <a:chExt cx="166850" cy="378750"/>
          </a:xfrm>
        </p:grpSpPr>
        <p:sp>
          <p:nvSpPr>
            <p:cNvPr id="916" name="Google Shape;916;p47"/>
            <p:cNvSpPr/>
            <p:nvPr/>
          </p:nvSpPr>
          <p:spPr>
            <a:xfrm>
              <a:off x="5109666"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5154741"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7"/>
          <p:cNvGrpSpPr/>
          <p:nvPr/>
        </p:nvGrpSpPr>
        <p:grpSpPr>
          <a:xfrm>
            <a:off x="3579790" y="2035641"/>
            <a:ext cx="145343" cy="422729"/>
            <a:chOff x="4434441" y="2269925"/>
            <a:chExt cx="172925" cy="502950"/>
          </a:xfrm>
        </p:grpSpPr>
        <p:sp>
          <p:nvSpPr>
            <p:cNvPr id="919" name="Google Shape;919;p47"/>
            <p:cNvSpPr/>
            <p:nvPr/>
          </p:nvSpPr>
          <p:spPr>
            <a:xfrm>
              <a:off x="4480716"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4434441"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47"/>
          <p:cNvSpPr/>
          <p:nvPr/>
        </p:nvSpPr>
        <p:spPr>
          <a:xfrm>
            <a:off x="45462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47"/>
          <p:cNvGrpSpPr/>
          <p:nvPr/>
        </p:nvGrpSpPr>
        <p:grpSpPr>
          <a:xfrm>
            <a:off x="5177496" y="2086302"/>
            <a:ext cx="345971" cy="325505"/>
            <a:chOff x="6335341" y="2330200"/>
            <a:chExt cx="411625" cy="387275"/>
          </a:xfrm>
        </p:grpSpPr>
        <p:sp>
          <p:nvSpPr>
            <p:cNvPr id="923" name="Google Shape;923;p47"/>
            <p:cNvSpPr/>
            <p:nvPr/>
          </p:nvSpPr>
          <p:spPr>
            <a:xfrm>
              <a:off x="6335341"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6440666"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7"/>
          <p:cNvGrpSpPr/>
          <p:nvPr/>
        </p:nvGrpSpPr>
        <p:grpSpPr>
          <a:xfrm>
            <a:off x="772793" y="2614431"/>
            <a:ext cx="109538" cy="399195"/>
            <a:chOff x="1094766" y="2958550"/>
            <a:chExt cx="130325" cy="474950"/>
          </a:xfrm>
        </p:grpSpPr>
        <p:sp>
          <p:nvSpPr>
            <p:cNvPr id="926" name="Google Shape;926;p47"/>
            <p:cNvSpPr/>
            <p:nvPr/>
          </p:nvSpPr>
          <p:spPr>
            <a:xfrm>
              <a:off x="1094766"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1119116"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1165391" y="312905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1165391" y="316252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1165391" y="3196025"/>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1165391" y="3229500"/>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1165391" y="326300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1165391" y="329647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47"/>
          <p:cNvSpPr/>
          <p:nvPr/>
        </p:nvSpPr>
        <p:spPr>
          <a:xfrm>
            <a:off x="17135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11920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47"/>
          <p:cNvGrpSpPr/>
          <p:nvPr/>
        </p:nvGrpSpPr>
        <p:grpSpPr>
          <a:xfrm>
            <a:off x="2328537" y="2627227"/>
            <a:ext cx="387933" cy="367467"/>
            <a:chOff x="2945741" y="2973775"/>
            <a:chExt cx="461550" cy="437200"/>
          </a:xfrm>
        </p:grpSpPr>
        <p:sp>
          <p:nvSpPr>
            <p:cNvPr id="937" name="Google Shape;937;p47"/>
            <p:cNvSpPr/>
            <p:nvPr/>
          </p:nvSpPr>
          <p:spPr>
            <a:xfrm>
              <a:off x="3063866"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945741"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47"/>
          <p:cNvSpPr/>
          <p:nvPr/>
        </p:nvSpPr>
        <p:spPr>
          <a:xfrm>
            <a:off x="40394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47"/>
          <p:cNvGrpSpPr/>
          <p:nvPr/>
        </p:nvGrpSpPr>
        <p:grpSpPr>
          <a:xfrm>
            <a:off x="4567986" y="2655384"/>
            <a:ext cx="435022" cy="323445"/>
            <a:chOff x="5610166" y="3007275"/>
            <a:chExt cx="517575" cy="384825"/>
          </a:xfrm>
        </p:grpSpPr>
        <p:sp>
          <p:nvSpPr>
            <p:cNvPr id="941" name="Google Shape;941;p47"/>
            <p:cNvSpPr/>
            <p:nvPr/>
          </p:nvSpPr>
          <p:spPr>
            <a:xfrm>
              <a:off x="5610166"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5929216"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7"/>
          <p:cNvGrpSpPr/>
          <p:nvPr/>
        </p:nvGrpSpPr>
        <p:grpSpPr>
          <a:xfrm>
            <a:off x="3478972" y="2636956"/>
            <a:ext cx="342882" cy="350068"/>
            <a:chOff x="4314491" y="2985350"/>
            <a:chExt cx="407950" cy="416500"/>
          </a:xfrm>
        </p:grpSpPr>
        <p:sp>
          <p:nvSpPr>
            <p:cNvPr id="944" name="Google Shape;944;p47"/>
            <p:cNvSpPr/>
            <p:nvPr/>
          </p:nvSpPr>
          <p:spPr>
            <a:xfrm>
              <a:off x="4314491"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4351016"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4386941"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4568391"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7"/>
          <p:cNvGrpSpPr/>
          <p:nvPr/>
        </p:nvGrpSpPr>
        <p:grpSpPr>
          <a:xfrm>
            <a:off x="635644" y="3226504"/>
            <a:ext cx="397136" cy="305017"/>
            <a:chOff x="931591" y="3686775"/>
            <a:chExt cx="472500" cy="362900"/>
          </a:xfrm>
        </p:grpSpPr>
        <p:sp>
          <p:nvSpPr>
            <p:cNvPr id="949" name="Google Shape;949;p47"/>
            <p:cNvSpPr/>
            <p:nvPr/>
          </p:nvSpPr>
          <p:spPr>
            <a:xfrm>
              <a:off x="931591"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008291"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10591"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47"/>
          <p:cNvSpPr/>
          <p:nvPr/>
        </p:nvSpPr>
        <p:spPr>
          <a:xfrm>
            <a:off x="52124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47"/>
          <p:cNvGrpSpPr/>
          <p:nvPr/>
        </p:nvGrpSpPr>
        <p:grpSpPr>
          <a:xfrm>
            <a:off x="1203696" y="3252097"/>
            <a:ext cx="377700" cy="253852"/>
            <a:chOff x="1607441" y="3717225"/>
            <a:chExt cx="449375" cy="302025"/>
          </a:xfrm>
        </p:grpSpPr>
        <p:sp>
          <p:nvSpPr>
            <p:cNvPr id="954" name="Google Shape;954;p47"/>
            <p:cNvSpPr/>
            <p:nvPr/>
          </p:nvSpPr>
          <p:spPr>
            <a:xfrm>
              <a:off x="1607441"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607441" y="3795150"/>
              <a:ext cx="449375" cy="25"/>
            </a:xfrm>
            <a:custGeom>
              <a:avLst/>
              <a:gdLst/>
              <a:ahLst/>
              <a:cxnLst/>
              <a:rect l="l" t="t" r="r" b="b"/>
              <a:pathLst>
                <a:path w="17975" h="1" fill="none" extrusionOk="0">
                  <a:moveTo>
                    <a:pt x="17974"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607441" y="3853000"/>
              <a:ext cx="449375" cy="25"/>
            </a:xfrm>
            <a:custGeom>
              <a:avLst/>
              <a:gdLst/>
              <a:ahLst/>
              <a:cxnLst/>
              <a:rect l="l" t="t" r="r" b="b"/>
              <a:pathLst>
                <a:path w="17975" h="1" fill="none" extrusionOk="0">
                  <a:moveTo>
                    <a:pt x="0" y="0"/>
                  </a:move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665266" y="3893800"/>
              <a:ext cx="161375" cy="25"/>
            </a:xfrm>
            <a:custGeom>
              <a:avLst/>
              <a:gdLst/>
              <a:ahLst/>
              <a:cxnLst/>
              <a:rect l="l" t="t" r="r" b="b"/>
              <a:pathLst>
                <a:path w="6455" h="1" fill="none" extrusionOk="0">
                  <a:moveTo>
                    <a:pt x="6455"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5266" y="3933975"/>
              <a:ext cx="110250" cy="25"/>
            </a:xfrm>
            <a:custGeom>
              <a:avLst/>
              <a:gdLst/>
              <a:ahLst/>
              <a:cxnLst/>
              <a:rect l="l" t="t" r="r" b="b"/>
              <a:pathLst>
                <a:path w="4410" h="1" fill="none" extrusionOk="0">
                  <a:moveTo>
                    <a:pt x="4409"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935616"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7"/>
          <p:cNvGrpSpPr/>
          <p:nvPr/>
        </p:nvGrpSpPr>
        <p:grpSpPr>
          <a:xfrm>
            <a:off x="1773786" y="3232639"/>
            <a:ext cx="367467" cy="287115"/>
            <a:chOff x="2285716" y="3694075"/>
            <a:chExt cx="437200" cy="341600"/>
          </a:xfrm>
        </p:grpSpPr>
        <p:sp>
          <p:nvSpPr>
            <p:cNvPr id="961" name="Google Shape;961;p47"/>
            <p:cNvSpPr/>
            <p:nvPr/>
          </p:nvSpPr>
          <p:spPr>
            <a:xfrm>
              <a:off x="26102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3977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285716"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623641" y="3781750"/>
              <a:ext cx="48725" cy="108400"/>
            </a:xfrm>
            <a:custGeom>
              <a:avLst/>
              <a:gdLst/>
              <a:ahLst/>
              <a:cxnLst/>
              <a:rect l="l" t="t" r="r" b="b"/>
              <a:pathLst>
                <a:path w="1949" h="4336" fill="none" extrusionOk="0">
                  <a:moveTo>
                    <a:pt x="1" y="4336"/>
                  </a:moveTo>
                  <a:lnTo>
                    <a:pt x="1949"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588316" y="3780550"/>
              <a:ext cx="32300" cy="113875"/>
            </a:xfrm>
            <a:custGeom>
              <a:avLst/>
              <a:gdLst/>
              <a:ahLst/>
              <a:cxnLst/>
              <a:rect l="l" t="t" r="r" b="b"/>
              <a:pathLst>
                <a:path w="1292" h="4555" fill="none" extrusionOk="0">
                  <a:moveTo>
                    <a:pt x="1" y="4554"/>
                  </a:moveTo>
                  <a:lnTo>
                    <a:pt x="129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553016" y="3779325"/>
              <a:ext cx="15850" cy="119350"/>
            </a:xfrm>
            <a:custGeom>
              <a:avLst/>
              <a:gdLst/>
              <a:ahLst/>
              <a:cxnLst/>
              <a:rect l="l" t="t" r="r" b="b"/>
              <a:pathLst>
                <a:path w="634" h="4774" fill="none" extrusionOk="0">
                  <a:moveTo>
                    <a:pt x="0" y="4774"/>
                  </a:moveTo>
                  <a:lnTo>
                    <a:pt x="6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517091" y="3777500"/>
              <a:ext cx="1250" cy="126050"/>
            </a:xfrm>
            <a:custGeom>
              <a:avLst/>
              <a:gdLst/>
              <a:ahLst/>
              <a:cxnLst/>
              <a:rect l="l" t="t" r="r" b="b"/>
              <a:pathLst>
                <a:path w="50" h="5042" fill="none" extrusionOk="0">
                  <a:moveTo>
                    <a:pt x="49" y="5042"/>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65941" y="3776275"/>
              <a:ext cx="17075" cy="131550"/>
            </a:xfrm>
            <a:custGeom>
              <a:avLst/>
              <a:gdLst/>
              <a:ahLst/>
              <a:cxnLst/>
              <a:rect l="l" t="t" r="r" b="b"/>
              <a:pathLst>
                <a:path w="683" h="5262" fill="none" extrusionOk="0">
                  <a:moveTo>
                    <a:pt x="683" y="526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14191" y="3775050"/>
              <a:ext cx="34125" cy="137025"/>
            </a:xfrm>
            <a:custGeom>
              <a:avLst/>
              <a:gdLst/>
              <a:ahLst/>
              <a:cxnLst/>
              <a:rect l="l" t="t" r="r" b="b"/>
              <a:pathLst>
                <a:path w="1365" h="5481" fill="none" extrusionOk="0">
                  <a:moveTo>
                    <a:pt x="1364" y="548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7"/>
          <p:cNvGrpSpPr/>
          <p:nvPr/>
        </p:nvGrpSpPr>
        <p:grpSpPr>
          <a:xfrm>
            <a:off x="2342342" y="3228038"/>
            <a:ext cx="360301" cy="295814"/>
            <a:chOff x="2962166" y="3688600"/>
            <a:chExt cx="428675" cy="351950"/>
          </a:xfrm>
        </p:grpSpPr>
        <p:sp>
          <p:nvSpPr>
            <p:cNvPr id="971" name="Google Shape;971;p47"/>
            <p:cNvSpPr/>
            <p:nvPr/>
          </p:nvSpPr>
          <p:spPr>
            <a:xfrm>
              <a:off x="2962166"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3155191"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962166"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7"/>
          <p:cNvGrpSpPr/>
          <p:nvPr/>
        </p:nvGrpSpPr>
        <p:grpSpPr>
          <a:xfrm>
            <a:off x="2924725" y="3207571"/>
            <a:ext cx="333700" cy="329077"/>
            <a:chOff x="3655066" y="3664250"/>
            <a:chExt cx="397025" cy="391525"/>
          </a:xfrm>
        </p:grpSpPr>
        <p:sp>
          <p:nvSpPr>
            <p:cNvPr id="975" name="Google Shape;975;p47"/>
            <p:cNvSpPr/>
            <p:nvPr/>
          </p:nvSpPr>
          <p:spPr>
            <a:xfrm>
              <a:off x="3655066"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3866966"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864516"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47"/>
          <p:cNvGrpSpPr/>
          <p:nvPr/>
        </p:nvGrpSpPr>
        <p:grpSpPr>
          <a:xfrm>
            <a:off x="3462582" y="3250038"/>
            <a:ext cx="369526" cy="268183"/>
            <a:chOff x="4294991" y="3714775"/>
            <a:chExt cx="439650" cy="319075"/>
          </a:xfrm>
        </p:grpSpPr>
        <p:sp>
          <p:nvSpPr>
            <p:cNvPr id="979" name="Google Shape;979;p47"/>
            <p:cNvSpPr/>
            <p:nvPr/>
          </p:nvSpPr>
          <p:spPr>
            <a:xfrm>
              <a:off x="4294991"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43327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46414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435641"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38541"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7"/>
          <p:cNvGrpSpPr/>
          <p:nvPr/>
        </p:nvGrpSpPr>
        <p:grpSpPr>
          <a:xfrm>
            <a:off x="4027566" y="3250038"/>
            <a:ext cx="369505" cy="268183"/>
            <a:chOff x="4967191" y="3714775"/>
            <a:chExt cx="439625" cy="319075"/>
          </a:xfrm>
        </p:grpSpPr>
        <p:sp>
          <p:nvSpPr>
            <p:cNvPr id="985" name="Google Shape;985;p47"/>
            <p:cNvSpPr/>
            <p:nvPr/>
          </p:nvSpPr>
          <p:spPr>
            <a:xfrm>
              <a:off x="4967191"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5009816"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7"/>
          <p:cNvGrpSpPr/>
          <p:nvPr/>
        </p:nvGrpSpPr>
        <p:grpSpPr>
          <a:xfrm>
            <a:off x="4605851" y="3222406"/>
            <a:ext cx="353136" cy="313738"/>
            <a:chOff x="5655216" y="3681900"/>
            <a:chExt cx="420150" cy="373275"/>
          </a:xfrm>
        </p:grpSpPr>
        <p:sp>
          <p:nvSpPr>
            <p:cNvPr id="988" name="Google Shape;988;p47"/>
            <p:cNvSpPr/>
            <p:nvPr/>
          </p:nvSpPr>
          <p:spPr>
            <a:xfrm>
              <a:off x="5655216"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5853116"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5720991"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5948691"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5679566"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5742891"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5910341"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a:off x="5150873" y="3182482"/>
            <a:ext cx="393060" cy="393060"/>
            <a:chOff x="6303666" y="3634400"/>
            <a:chExt cx="467650" cy="467650"/>
          </a:xfrm>
        </p:grpSpPr>
        <p:sp>
          <p:nvSpPr>
            <p:cNvPr id="996" name="Google Shape;996;p47"/>
            <p:cNvSpPr/>
            <p:nvPr/>
          </p:nvSpPr>
          <p:spPr>
            <a:xfrm>
              <a:off x="6303666"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6574616"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6306116"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6491216"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6720141"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6565491"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5740946" y="3207571"/>
            <a:ext cx="342882" cy="342903"/>
            <a:chOff x="7005716" y="3664250"/>
            <a:chExt cx="407950" cy="407975"/>
          </a:xfrm>
        </p:grpSpPr>
        <p:sp>
          <p:nvSpPr>
            <p:cNvPr id="1003" name="Google Shape;1003;p47"/>
            <p:cNvSpPr/>
            <p:nvPr/>
          </p:nvSpPr>
          <p:spPr>
            <a:xfrm>
              <a:off x="7156716"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7005716"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7"/>
          <p:cNvGrpSpPr/>
          <p:nvPr/>
        </p:nvGrpSpPr>
        <p:grpSpPr>
          <a:xfrm>
            <a:off x="641780" y="3758225"/>
            <a:ext cx="371564" cy="371543"/>
            <a:chOff x="938891" y="4319400"/>
            <a:chExt cx="442075" cy="442050"/>
          </a:xfrm>
        </p:grpSpPr>
        <p:sp>
          <p:nvSpPr>
            <p:cNvPr id="1006" name="Google Shape;1006;p47"/>
            <p:cNvSpPr/>
            <p:nvPr/>
          </p:nvSpPr>
          <p:spPr>
            <a:xfrm>
              <a:off x="938891"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958366"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014991"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941941"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47"/>
          <p:cNvSpPr/>
          <p:nvPr/>
        </p:nvSpPr>
        <p:spPr>
          <a:xfrm>
            <a:off x="11914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34821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29171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0456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7"/>
          <p:cNvGrpSpPr/>
          <p:nvPr/>
        </p:nvGrpSpPr>
        <p:grpSpPr>
          <a:xfrm>
            <a:off x="4585385" y="3777157"/>
            <a:ext cx="394068" cy="325505"/>
            <a:chOff x="5630866" y="4341925"/>
            <a:chExt cx="468850" cy="387275"/>
          </a:xfrm>
        </p:grpSpPr>
        <p:sp>
          <p:nvSpPr>
            <p:cNvPr id="1015" name="Google Shape;1015;p47"/>
            <p:cNvSpPr/>
            <p:nvPr/>
          </p:nvSpPr>
          <p:spPr>
            <a:xfrm>
              <a:off x="6015066"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5649741"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5630866"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5713666"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5689316"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5809866" y="4615925"/>
              <a:ext cx="110850" cy="25"/>
            </a:xfrm>
            <a:custGeom>
              <a:avLst/>
              <a:gdLst/>
              <a:ahLst/>
              <a:cxnLst/>
              <a:rect l="l" t="t" r="r" b="b"/>
              <a:pathLst>
                <a:path w="4434" h="1" fill="none" extrusionOk="0">
                  <a:moveTo>
                    <a:pt x="1" y="0"/>
                  </a:moveTo>
                  <a:lnTo>
                    <a:pt x="44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5802566" y="4589125"/>
              <a:ext cx="125450" cy="25"/>
            </a:xfrm>
            <a:custGeom>
              <a:avLst/>
              <a:gdLst/>
              <a:ahLst/>
              <a:cxnLst/>
              <a:rect l="l" t="t" r="r" b="b"/>
              <a:pathLst>
                <a:path w="5018" h="1" fill="none" extrusionOk="0">
                  <a:moveTo>
                    <a:pt x="1" y="0"/>
                  </a:move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5960266"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7"/>
          <p:cNvGrpSpPr/>
          <p:nvPr/>
        </p:nvGrpSpPr>
        <p:grpSpPr>
          <a:xfrm>
            <a:off x="5170331" y="3766924"/>
            <a:ext cx="354145" cy="354145"/>
            <a:chOff x="6326816" y="4329750"/>
            <a:chExt cx="421350" cy="421350"/>
          </a:xfrm>
        </p:grpSpPr>
        <p:sp>
          <p:nvSpPr>
            <p:cNvPr id="1024" name="Google Shape;1024;p47"/>
            <p:cNvSpPr/>
            <p:nvPr/>
          </p:nvSpPr>
          <p:spPr>
            <a:xfrm>
              <a:off x="6326816"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6685441"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7"/>
          <p:cNvGrpSpPr/>
          <p:nvPr/>
        </p:nvGrpSpPr>
        <p:grpSpPr>
          <a:xfrm>
            <a:off x="1206239" y="4331908"/>
            <a:ext cx="372594" cy="360301"/>
            <a:chOff x="1610466" y="5001950"/>
            <a:chExt cx="443300" cy="428675"/>
          </a:xfrm>
        </p:grpSpPr>
        <p:sp>
          <p:nvSpPr>
            <p:cNvPr id="1027" name="Google Shape;1027;p47"/>
            <p:cNvSpPr/>
            <p:nvPr/>
          </p:nvSpPr>
          <p:spPr>
            <a:xfrm>
              <a:off x="1610466"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1638491"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1610466"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1817491"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1773666"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1861341"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7"/>
          <p:cNvGrpSpPr/>
          <p:nvPr/>
        </p:nvGrpSpPr>
        <p:grpSpPr>
          <a:xfrm>
            <a:off x="1804485" y="4313985"/>
            <a:ext cx="306068" cy="389992"/>
            <a:chOff x="2322241" y="4980625"/>
            <a:chExt cx="364150" cy="464000"/>
          </a:xfrm>
        </p:grpSpPr>
        <p:sp>
          <p:nvSpPr>
            <p:cNvPr id="1034" name="Google Shape;1034;p47"/>
            <p:cNvSpPr/>
            <p:nvPr/>
          </p:nvSpPr>
          <p:spPr>
            <a:xfrm>
              <a:off x="2322241"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2416016" y="5121275"/>
              <a:ext cx="176600" cy="25"/>
            </a:xfrm>
            <a:custGeom>
              <a:avLst/>
              <a:gdLst/>
              <a:ahLst/>
              <a:cxnLst/>
              <a:rect l="l" t="t" r="r" b="b"/>
              <a:pathLst>
                <a:path w="7064" h="1" fill="none" extrusionOk="0">
                  <a:moveTo>
                    <a:pt x="1" y="1"/>
                  </a:moveTo>
                  <a:lnTo>
                    <a:pt x="70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2467166"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2529266"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2394091"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2341741"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2541441"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7"/>
          <p:cNvGrpSpPr/>
          <p:nvPr/>
        </p:nvGrpSpPr>
        <p:grpSpPr>
          <a:xfrm>
            <a:off x="2346965" y="4328840"/>
            <a:ext cx="351077" cy="360806"/>
            <a:chOff x="2967666" y="4998300"/>
            <a:chExt cx="417700" cy="429275"/>
          </a:xfrm>
        </p:grpSpPr>
        <p:sp>
          <p:nvSpPr>
            <p:cNvPr id="1042" name="Google Shape;1042;p47"/>
            <p:cNvSpPr/>
            <p:nvPr/>
          </p:nvSpPr>
          <p:spPr>
            <a:xfrm>
              <a:off x="3181991"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968866"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967666"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7"/>
          <p:cNvGrpSpPr/>
          <p:nvPr/>
        </p:nvGrpSpPr>
        <p:grpSpPr>
          <a:xfrm>
            <a:off x="2877657" y="4331908"/>
            <a:ext cx="419662" cy="349543"/>
            <a:chOff x="3599066" y="5001950"/>
            <a:chExt cx="499300" cy="415875"/>
          </a:xfrm>
        </p:grpSpPr>
        <p:sp>
          <p:nvSpPr>
            <p:cNvPr id="1046" name="Google Shape;1046;p47"/>
            <p:cNvSpPr/>
            <p:nvPr/>
          </p:nvSpPr>
          <p:spPr>
            <a:xfrm>
              <a:off x="3599066"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3657516" y="5330725"/>
              <a:ext cx="382400" cy="25"/>
            </a:xfrm>
            <a:custGeom>
              <a:avLst/>
              <a:gdLst/>
              <a:ahLst/>
              <a:cxnLst/>
              <a:rect l="l" t="t" r="r" b="b"/>
              <a:pathLst>
                <a:path w="15296" h="1" fill="none" extrusionOk="0">
                  <a:moveTo>
                    <a:pt x="0" y="1"/>
                  </a:moveTo>
                  <a:lnTo>
                    <a:pt x="152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3642891"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3834091"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3790241"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3877916"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7"/>
          <p:cNvGrpSpPr/>
          <p:nvPr/>
        </p:nvGrpSpPr>
        <p:grpSpPr>
          <a:xfrm>
            <a:off x="3492777" y="4313985"/>
            <a:ext cx="319369" cy="380263"/>
            <a:chOff x="4330916" y="4980625"/>
            <a:chExt cx="379975" cy="452425"/>
          </a:xfrm>
        </p:grpSpPr>
        <p:sp>
          <p:nvSpPr>
            <p:cNvPr id="1053" name="Google Shape;1053;p47"/>
            <p:cNvSpPr/>
            <p:nvPr/>
          </p:nvSpPr>
          <p:spPr>
            <a:xfrm>
              <a:off x="4530641"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4330916"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4393641"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7"/>
          <p:cNvGrpSpPr/>
          <p:nvPr/>
        </p:nvGrpSpPr>
        <p:grpSpPr>
          <a:xfrm>
            <a:off x="5148310" y="4398938"/>
            <a:ext cx="404323" cy="220085"/>
            <a:chOff x="6300616" y="5081700"/>
            <a:chExt cx="481050" cy="261850"/>
          </a:xfrm>
        </p:grpSpPr>
        <p:sp>
          <p:nvSpPr>
            <p:cNvPr id="1057" name="Google Shape;1057;p47"/>
            <p:cNvSpPr/>
            <p:nvPr/>
          </p:nvSpPr>
          <p:spPr>
            <a:xfrm>
              <a:off x="6466841"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6300616"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6714666"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7"/>
          <p:cNvGrpSpPr/>
          <p:nvPr/>
        </p:nvGrpSpPr>
        <p:grpSpPr>
          <a:xfrm>
            <a:off x="5766518" y="4356472"/>
            <a:ext cx="290183" cy="333678"/>
            <a:chOff x="7036141" y="5031175"/>
            <a:chExt cx="345250" cy="397000"/>
          </a:xfrm>
        </p:grpSpPr>
        <p:sp>
          <p:nvSpPr>
            <p:cNvPr id="1061" name="Google Shape;1061;p47"/>
            <p:cNvSpPr/>
            <p:nvPr/>
          </p:nvSpPr>
          <p:spPr>
            <a:xfrm>
              <a:off x="7094591"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7036141"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7221866"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7294316"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7078166"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7"/>
          <p:cNvGrpSpPr/>
          <p:nvPr/>
        </p:nvGrpSpPr>
        <p:grpSpPr>
          <a:xfrm>
            <a:off x="3458505" y="381117"/>
            <a:ext cx="387933" cy="345971"/>
            <a:chOff x="4290141" y="301425"/>
            <a:chExt cx="461550" cy="411625"/>
          </a:xfrm>
        </p:grpSpPr>
        <p:sp>
          <p:nvSpPr>
            <p:cNvPr id="1067" name="Google Shape;1067;p47"/>
            <p:cNvSpPr/>
            <p:nvPr/>
          </p:nvSpPr>
          <p:spPr>
            <a:xfrm>
              <a:off x="4443566"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4290141"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4597616"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4658491" y="442075"/>
              <a:ext cx="46300" cy="26225"/>
            </a:xfrm>
            <a:custGeom>
              <a:avLst/>
              <a:gdLst/>
              <a:ahLst/>
              <a:cxnLst/>
              <a:rect l="l" t="t" r="r" b="b"/>
              <a:pathLst>
                <a:path w="1852" h="1049" fill="none" extrusionOk="0">
                  <a:moveTo>
                    <a:pt x="1" y="1"/>
                  </a:moveTo>
                  <a:lnTo>
                    <a:pt x="1852" y="104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4659116" y="415900"/>
              <a:ext cx="45075" cy="78575"/>
            </a:xfrm>
            <a:custGeom>
              <a:avLst/>
              <a:gdLst/>
              <a:ahLst/>
              <a:cxnLst/>
              <a:rect l="l" t="t" r="r" b="b"/>
              <a:pathLst>
                <a:path w="1803" h="3143" fill="none" extrusionOk="0">
                  <a:moveTo>
                    <a:pt x="1802" y="1"/>
                  </a:moveTo>
                  <a:lnTo>
                    <a:pt x="0" y="3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4330916" y="590050"/>
              <a:ext cx="25" cy="6100"/>
            </a:xfrm>
            <a:custGeom>
              <a:avLst/>
              <a:gdLst/>
              <a:ahLst/>
              <a:cxnLst/>
              <a:rect l="l" t="t" r="r" b="b"/>
              <a:pathLst>
                <a:path w="1" h="244" fill="none" extrusionOk="0">
                  <a:moveTo>
                    <a:pt x="1" y="244"/>
                  </a:moveTo>
                  <a:lnTo>
                    <a:pt x="1"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4333366" y="558375"/>
              <a:ext cx="1850" cy="12200"/>
            </a:xfrm>
            <a:custGeom>
              <a:avLst/>
              <a:gdLst/>
              <a:ahLst/>
              <a:cxnLst/>
              <a:rect l="l" t="t" r="r" b="b"/>
              <a:pathLst>
                <a:path w="74" h="488" fill="none" extrusionOk="0">
                  <a:moveTo>
                    <a:pt x="0" y="488"/>
                  </a:moveTo>
                  <a:lnTo>
                    <a:pt x="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4338841" y="527325"/>
              <a:ext cx="3675" cy="12200"/>
            </a:xfrm>
            <a:custGeom>
              <a:avLst/>
              <a:gdLst/>
              <a:ahLst/>
              <a:cxnLst/>
              <a:rect l="l" t="t" r="r" b="b"/>
              <a:pathLst>
                <a:path w="147" h="488" fill="none" extrusionOk="0">
                  <a:moveTo>
                    <a:pt x="0" y="488"/>
                  </a:moveTo>
                  <a:lnTo>
                    <a:pt x="98" y="147"/>
                  </a:lnTo>
                  <a:lnTo>
                    <a:pt x="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4348591" y="498100"/>
              <a:ext cx="4875" cy="10975"/>
            </a:xfrm>
            <a:custGeom>
              <a:avLst/>
              <a:gdLst/>
              <a:ahLst/>
              <a:cxnLst/>
              <a:rect l="l" t="t" r="r" b="b"/>
              <a:pathLst>
                <a:path w="195" h="439" fill="none" extrusionOk="0">
                  <a:moveTo>
                    <a:pt x="0" y="439"/>
                  </a:moveTo>
                  <a:lnTo>
                    <a:pt x="195" y="25"/>
                  </a:ln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4363191" y="471300"/>
              <a:ext cx="7325" cy="9775"/>
            </a:xfrm>
            <a:custGeom>
              <a:avLst/>
              <a:gdLst/>
              <a:ahLst/>
              <a:cxnLst/>
              <a:rect l="l" t="t" r="r" b="b"/>
              <a:pathLst>
                <a:path w="293" h="391" fill="none" extrusionOk="0">
                  <a:moveTo>
                    <a:pt x="1" y="391"/>
                  </a:moveTo>
                  <a:lnTo>
                    <a:pt x="74" y="269"/>
                  </a:lnTo>
                  <a:lnTo>
                    <a:pt x="2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4383891"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4411891" y="440250"/>
              <a:ext cx="11600" cy="2475"/>
            </a:xfrm>
            <a:custGeom>
              <a:avLst/>
              <a:gdLst/>
              <a:ahLst/>
              <a:cxnLst/>
              <a:rect l="l" t="t" r="r" b="b"/>
              <a:pathLst>
                <a:path w="464" h="99" fill="none" extrusionOk="0">
                  <a:moveTo>
                    <a:pt x="1" y="98"/>
                  </a:moveTo>
                  <a:lnTo>
                    <a:pt x="220" y="50"/>
                  </a:lnTo>
                  <a:lnTo>
                    <a:pt x="464" y="1"/>
                  </a:lnTo>
                  <a:lnTo>
                    <a:pt x="46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4442966" y="439650"/>
              <a:ext cx="12200" cy="1850"/>
            </a:xfrm>
            <a:custGeom>
              <a:avLst/>
              <a:gdLst/>
              <a:ahLst/>
              <a:cxnLst/>
              <a:rect l="l" t="t" r="r" b="b"/>
              <a:pathLst>
                <a:path w="488" h="74" fill="none" extrusionOk="0">
                  <a:moveTo>
                    <a:pt x="0" y="0"/>
                  </a:moveTo>
                  <a:lnTo>
                    <a:pt x="146" y="0"/>
                  </a:lnTo>
                  <a:lnTo>
                    <a:pt x="463" y="74"/>
                  </a:lnTo>
                  <a:lnTo>
                    <a:pt x="487" y="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4472791" y="450000"/>
              <a:ext cx="9150" cy="7950"/>
            </a:xfrm>
            <a:custGeom>
              <a:avLst/>
              <a:gdLst/>
              <a:ahLst/>
              <a:cxnLst/>
              <a:rect l="l" t="t" r="r" b="b"/>
              <a:pathLst>
                <a:path w="366" h="318" fill="none" extrusionOk="0">
                  <a:moveTo>
                    <a:pt x="0" y="1"/>
                  </a:moveTo>
                  <a:lnTo>
                    <a:pt x="98" y="74"/>
                  </a:lnTo>
                  <a:lnTo>
                    <a:pt x="317" y="268"/>
                  </a:lnTo>
                  <a:lnTo>
                    <a:pt x="366" y="3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4492891" y="473750"/>
              <a:ext cx="4900" cy="10975"/>
            </a:xfrm>
            <a:custGeom>
              <a:avLst/>
              <a:gdLst/>
              <a:ahLst/>
              <a:cxnLst/>
              <a:rect l="l" t="t" r="r" b="b"/>
              <a:pathLst>
                <a:path w="196" h="439" fill="none" extrusionOk="0">
                  <a:moveTo>
                    <a:pt x="0" y="0"/>
                  </a:moveTo>
                  <a:lnTo>
                    <a:pt x="25" y="73"/>
                  </a:lnTo>
                  <a:lnTo>
                    <a:pt x="171" y="366"/>
                  </a:lnTo>
                  <a:lnTo>
                    <a:pt x="195"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4504441" y="502975"/>
              <a:ext cx="3700" cy="11600"/>
            </a:xfrm>
            <a:custGeom>
              <a:avLst/>
              <a:gdLst/>
              <a:ahLst/>
              <a:cxnLst/>
              <a:rect l="l" t="t" r="r" b="b"/>
              <a:pathLst>
                <a:path w="148" h="464" fill="none" extrusionOk="0">
                  <a:moveTo>
                    <a:pt x="1" y="0"/>
                  </a:moveTo>
                  <a:lnTo>
                    <a:pt x="147"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4513591" y="533425"/>
              <a:ext cx="3675" cy="11575"/>
            </a:xfrm>
            <a:custGeom>
              <a:avLst/>
              <a:gdLst/>
              <a:ahLst/>
              <a:cxnLst/>
              <a:rect l="l" t="t" r="r" b="b"/>
              <a:pathLst>
                <a:path w="147" h="463" fill="none" extrusionOk="0">
                  <a:moveTo>
                    <a:pt x="0" y="0"/>
                  </a:moveTo>
                  <a:lnTo>
                    <a:pt x="146"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4523316"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4537941" y="591875"/>
              <a:ext cx="7325" cy="9150"/>
            </a:xfrm>
            <a:custGeom>
              <a:avLst/>
              <a:gdLst/>
              <a:ahLst/>
              <a:cxnLst/>
              <a:rect l="l" t="t" r="r" b="b"/>
              <a:pathLst>
                <a:path w="293" h="366" fill="none" extrusionOk="0">
                  <a:moveTo>
                    <a:pt x="0" y="0"/>
                  </a:moveTo>
                  <a:lnTo>
                    <a:pt x="98" y="146"/>
                  </a:lnTo>
                  <a:lnTo>
                    <a:pt x="293" y="36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4561066" y="613175"/>
              <a:ext cx="11000" cy="4900"/>
            </a:xfrm>
            <a:custGeom>
              <a:avLst/>
              <a:gdLst/>
              <a:ahLst/>
              <a:cxnLst/>
              <a:rect l="l" t="t" r="r" b="b"/>
              <a:pathLst>
                <a:path w="440" h="196" fill="none" extrusionOk="0">
                  <a:moveTo>
                    <a:pt x="1" y="1"/>
                  </a:moveTo>
                  <a:lnTo>
                    <a:pt x="171" y="98"/>
                  </a:lnTo>
                  <a:lnTo>
                    <a:pt x="439" y="19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4590916" y="621100"/>
              <a:ext cx="12200" cy="625"/>
            </a:xfrm>
            <a:custGeom>
              <a:avLst/>
              <a:gdLst/>
              <a:ahLst/>
              <a:cxnLst/>
              <a:rect l="l" t="t" r="r" b="b"/>
              <a:pathLst>
                <a:path w="488" h="25" fill="none" extrusionOk="0">
                  <a:moveTo>
                    <a:pt x="0" y="0"/>
                  </a:moveTo>
                  <a:lnTo>
                    <a:pt x="49" y="25"/>
                  </a:lnTo>
                  <a:lnTo>
                    <a:pt x="487" y="0"/>
                  </a:lnTo>
                  <a:lnTo>
                    <a:pt x="48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4622566" y="616225"/>
              <a:ext cx="11600" cy="3075"/>
            </a:xfrm>
            <a:custGeom>
              <a:avLst/>
              <a:gdLst/>
              <a:ahLst/>
              <a:cxnLst/>
              <a:rect l="l" t="t" r="r" b="b"/>
              <a:pathLst>
                <a:path w="464" h="123" fill="none" extrusionOk="0">
                  <a:moveTo>
                    <a:pt x="1" y="122"/>
                  </a:moveTo>
                  <a:lnTo>
                    <a:pt x="196" y="73"/>
                  </a:lnTo>
                  <a:lnTo>
                    <a:pt x="464" y="0"/>
                  </a:lnTo>
                  <a:lnTo>
                    <a:pt x="46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4652416" y="602225"/>
              <a:ext cx="10375" cy="6725"/>
            </a:xfrm>
            <a:custGeom>
              <a:avLst/>
              <a:gdLst/>
              <a:ahLst/>
              <a:cxnLst/>
              <a:rect l="l" t="t" r="r" b="b"/>
              <a:pathLst>
                <a:path w="415" h="269" fill="none" extrusionOk="0">
                  <a:moveTo>
                    <a:pt x="0" y="268"/>
                  </a:moveTo>
                  <a:lnTo>
                    <a:pt x="195" y="146"/>
                  </a:lnTo>
                  <a:lnTo>
                    <a:pt x="390" y="0"/>
                  </a:lnTo>
                  <a:lnTo>
                    <a:pt x="41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4676166"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4688941" y="547425"/>
              <a:ext cx="2450" cy="12200"/>
            </a:xfrm>
            <a:custGeom>
              <a:avLst/>
              <a:gdLst/>
              <a:ahLst/>
              <a:cxnLst/>
              <a:rect l="l" t="t" r="r" b="b"/>
              <a:pathLst>
                <a:path w="98" h="488" fill="none" extrusionOk="0">
                  <a:moveTo>
                    <a:pt x="0" y="487"/>
                  </a:moveTo>
                  <a:lnTo>
                    <a:pt x="49" y="293"/>
                  </a:lnTo>
                  <a:lnTo>
                    <a:pt x="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4691991" y="515750"/>
              <a:ext cx="625" cy="12200"/>
            </a:xfrm>
            <a:custGeom>
              <a:avLst/>
              <a:gdLst/>
              <a:ahLst/>
              <a:cxnLst/>
              <a:rect l="l" t="t" r="r" b="b"/>
              <a:pathLst>
                <a:path w="25" h="488" fill="none" extrusionOk="0">
                  <a:moveTo>
                    <a:pt x="25" y="488"/>
                  </a:moveTo>
                  <a:lnTo>
                    <a:pt x="25" y="464"/>
                  </a:lnTo>
                  <a:lnTo>
                    <a:pt x="25" y="12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4687716" y="488975"/>
              <a:ext cx="1250" cy="6100"/>
            </a:xfrm>
            <a:custGeom>
              <a:avLst/>
              <a:gdLst/>
              <a:ahLst/>
              <a:cxnLst/>
              <a:rect l="l" t="t" r="r" b="b"/>
              <a:pathLst>
                <a:path w="50" h="244" fill="none" extrusionOk="0">
                  <a:moveTo>
                    <a:pt x="49" y="244"/>
                  </a:moveTo>
                  <a:lnTo>
                    <a:pt x="49"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7"/>
          <p:cNvGrpSpPr/>
          <p:nvPr/>
        </p:nvGrpSpPr>
        <p:grpSpPr>
          <a:xfrm>
            <a:off x="5746052" y="387778"/>
            <a:ext cx="332670" cy="332670"/>
            <a:chOff x="7011791" y="309350"/>
            <a:chExt cx="395800" cy="395800"/>
          </a:xfrm>
        </p:grpSpPr>
        <p:sp>
          <p:nvSpPr>
            <p:cNvPr id="1095" name="Google Shape;1095;p47"/>
            <p:cNvSpPr/>
            <p:nvPr/>
          </p:nvSpPr>
          <p:spPr>
            <a:xfrm>
              <a:off x="7011791"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7036141"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7211491" y="397625"/>
              <a:ext cx="54825" cy="169300"/>
            </a:xfrm>
            <a:custGeom>
              <a:avLst/>
              <a:gdLst/>
              <a:ahLst/>
              <a:cxnLst/>
              <a:rect l="l" t="t" r="r" b="b"/>
              <a:pathLst>
                <a:path w="2193" h="6772" fill="none" extrusionOk="0">
                  <a:moveTo>
                    <a:pt x="1" y="1"/>
                  </a:moveTo>
                  <a:lnTo>
                    <a:pt x="1" y="4580"/>
                  </a:lnTo>
                  <a:lnTo>
                    <a:pt x="2193" y="67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7209666" y="333700"/>
              <a:ext cx="25" cy="29250"/>
            </a:xfrm>
            <a:custGeom>
              <a:avLst/>
              <a:gdLst/>
              <a:ahLst/>
              <a:cxnLst/>
              <a:rect l="l" t="t" r="r" b="b"/>
              <a:pathLst>
                <a:path w="1" h="1170" fill="none" extrusionOk="0">
                  <a:moveTo>
                    <a:pt x="1" y="1170"/>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7123216" y="35685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7123216" y="356850"/>
              <a:ext cx="14025" cy="24975"/>
            </a:xfrm>
            <a:custGeom>
              <a:avLst/>
              <a:gdLst/>
              <a:ahLst/>
              <a:cxnLst/>
              <a:rect l="l" t="t" r="r" b="b"/>
              <a:pathLst>
                <a:path w="561" h="999" fill="none" extrusionOk="0">
                  <a:moveTo>
                    <a:pt x="1" y="0"/>
                  </a:moveTo>
                  <a:lnTo>
                    <a:pt x="561"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7059291" y="420775"/>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059291" y="420775"/>
              <a:ext cx="24975" cy="14025"/>
            </a:xfrm>
            <a:custGeom>
              <a:avLst/>
              <a:gdLst/>
              <a:ahLst/>
              <a:cxnLst/>
              <a:rect l="l" t="t" r="r" b="b"/>
              <a:pathLst>
                <a:path w="999" h="561" fill="none" extrusionOk="0">
                  <a:moveTo>
                    <a:pt x="0" y="0"/>
                  </a:moveTo>
                  <a:lnTo>
                    <a:pt x="999" y="5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036141" y="507225"/>
              <a:ext cx="29250" cy="25"/>
            </a:xfrm>
            <a:custGeom>
              <a:avLst/>
              <a:gdLst/>
              <a:ahLst/>
              <a:cxnLst/>
              <a:rect l="l" t="t" r="r" b="b"/>
              <a:pathLst>
                <a:path w="1170" h="1" fill="none" extrusionOk="0">
                  <a:moveTo>
                    <a:pt x="1" y="1"/>
                  </a:moveTo>
                  <a:lnTo>
                    <a:pt x="117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7059291" y="59370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7059291" y="579700"/>
              <a:ext cx="24975" cy="14025"/>
            </a:xfrm>
            <a:custGeom>
              <a:avLst/>
              <a:gdLst/>
              <a:ahLst/>
              <a:cxnLst/>
              <a:rect l="l" t="t" r="r" b="b"/>
              <a:pathLst>
                <a:path w="999" h="561" fill="none" extrusionOk="0">
                  <a:moveTo>
                    <a:pt x="0" y="560"/>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7123216" y="632675"/>
              <a:ext cx="14025" cy="24975"/>
            </a:xfrm>
            <a:custGeom>
              <a:avLst/>
              <a:gdLst/>
              <a:ahLst/>
              <a:cxnLst/>
              <a:rect l="l" t="t" r="r" b="b"/>
              <a:pathLst>
                <a:path w="561" h="999" fill="none" extrusionOk="0">
                  <a:moveTo>
                    <a:pt x="1" y="999"/>
                  </a:moveTo>
                  <a:lnTo>
                    <a:pt x="56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7123216" y="657625"/>
              <a:ext cx="25" cy="25"/>
            </a:xfrm>
            <a:custGeom>
              <a:avLst/>
              <a:gdLst/>
              <a:ahLst/>
              <a:cxnLst/>
              <a:rect l="l" t="t" r="r" b="b"/>
              <a:pathLst>
                <a:path w="1" h="1" fill="none" extrusionOk="0">
                  <a:moveTo>
                    <a:pt x="1"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7209666" y="651550"/>
              <a:ext cx="25" cy="29250"/>
            </a:xfrm>
            <a:custGeom>
              <a:avLst/>
              <a:gdLst/>
              <a:ahLst/>
              <a:cxnLst/>
              <a:rect l="l" t="t" r="r" b="b"/>
              <a:pathLst>
                <a:path w="1" h="1170" fill="none" extrusionOk="0">
                  <a:moveTo>
                    <a:pt x="1" y="0"/>
                  </a:moveTo>
                  <a:lnTo>
                    <a:pt x="1" y="116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7282141" y="632675"/>
              <a:ext cx="14025" cy="24975"/>
            </a:xfrm>
            <a:custGeom>
              <a:avLst/>
              <a:gdLst/>
              <a:ahLst/>
              <a:cxnLst/>
              <a:rect l="l" t="t" r="r" b="b"/>
              <a:pathLst>
                <a:path w="561" h="999" fill="none" extrusionOk="0">
                  <a:moveTo>
                    <a:pt x="560" y="999"/>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7296141" y="657625"/>
              <a:ext cx="25" cy="25"/>
            </a:xfrm>
            <a:custGeom>
              <a:avLst/>
              <a:gdLst/>
              <a:ahLst/>
              <a:cxnLst/>
              <a:rect l="l" t="t" r="r" b="b"/>
              <a:pathLst>
                <a:path w="1" h="1" fill="none" extrusionOk="0">
                  <a:moveTo>
                    <a:pt x="0"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7335116" y="579700"/>
              <a:ext cx="24975" cy="14025"/>
            </a:xfrm>
            <a:custGeom>
              <a:avLst/>
              <a:gdLst/>
              <a:ahLst/>
              <a:cxnLst/>
              <a:rect l="l" t="t" r="r" b="b"/>
              <a:pathLst>
                <a:path w="999" h="561" fill="none" extrusionOk="0">
                  <a:moveTo>
                    <a:pt x="999" y="56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7360066" y="59370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7353991" y="507225"/>
              <a:ext cx="29250" cy="25"/>
            </a:xfrm>
            <a:custGeom>
              <a:avLst/>
              <a:gdLst/>
              <a:ahLst/>
              <a:cxnLst/>
              <a:rect l="l" t="t" r="r" b="b"/>
              <a:pathLst>
                <a:path w="1170" h="1" fill="none" extrusionOk="0">
                  <a:moveTo>
                    <a:pt x="116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7335116" y="420775"/>
              <a:ext cx="24975" cy="14025"/>
            </a:xfrm>
            <a:custGeom>
              <a:avLst/>
              <a:gdLst/>
              <a:ahLst/>
              <a:cxnLst/>
              <a:rect l="l" t="t" r="r" b="b"/>
              <a:pathLst>
                <a:path w="999" h="561" fill="none" extrusionOk="0">
                  <a:moveTo>
                    <a:pt x="0" y="561"/>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7360066" y="420775"/>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7282141" y="356850"/>
              <a:ext cx="14025" cy="24975"/>
            </a:xfrm>
            <a:custGeom>
              <a:avLst/>
              <a:gdLst/>
              <a:ahLst/>
              <a:cxnLst/>
              <a:rect l="l" t="t" r="r" b="b"/>
              <a:pathLst>
                <a:path w="561" h="999" fill="none" extrusionOk="0">
                  <a:moveTo>
                    <a:pt x="560" y="0"/>
                  </a:move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7296141" y="35685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178505" y="395448"/>
            <a:ext cx="337797" cy="319873"/>
            <a:chOff x="6336541" y="318475"/>
            <a:chExt cx="401900" cy="380575"/>
          </a:xfrm>
        </p:grpSpPr>
        <p:sp>
          <p:nvSpPr>
            <p:cNvPr id="1119" name="Google Shape;1119;p47"/>
            <p:cNvSpPr/>
            <p:nvPr/>
          </p:nvSpPr>
          <p:spPr>
            <a:xfrm>
              <a:off x="6336541"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6387091"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6642816"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6336541"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6665341"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6409616"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6336541"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6387091"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6387091" y="57300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6387091" y="51455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662759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567316" y="456100"/>
              <a:ext cx="25" cy="175375"/>
            </a:xfrm>
            <a:custGeom>
              <a:avLst/>
              <a:gdLst/>
              <a:ahLst/>
              <a:cxnLst/>
              <a:rect l="l" t="t" r="r" b="b"/>
              <a:pathLst>
                <a:path w="1" h="7015" fill="none" extrusionOk="0">
                  <a:moveTo>
                    <a:pt x="0" y="0"/>
                  </a:moveTo>
                  <a:lnTo>
                    <a:pt x="0"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50764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447366"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1223658" y="908741"/>
            <a:ext cx="342882" cy="418128"/>
            <a:chOff x="1631191" y="929175"/>
            <a:chExt cx="407950" cy="497475"/>
          </a:xfrm>
        </p:grpSpPr>
        <p:sp>
          <p:nvSpPr>
            <p:cNvPr id="1134" name="Google Shape;1134;p47"/>
            <p:cNvSpPr/>
            <p:nvPr/>
          </p:nvSpPr>
          <p:spPr>
            <a:xfrm>
              <a:off x="1631191"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1661616"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19550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5709722" y="924605"/>
            <a:ext cx="405331" cy="388962"/>
            <a:chOff x="6968566" y="948050"/>
            <a:chExt cx="482250" cy="462775"/>
          </a:xfrm>
        </p:grpSpPr>
        <p:sp>
          <p:nvSpPr>
            <p:cNvPr id="1138" name="Google Shape;1138;p47"/>
            <p:cNvSpPr/>
            <p:nvPr/>
          </p:nvSpPr>
          <p:spPr>
            <a:xfrm>
              <a:off x="7209666"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6968566"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7209666" y="948050"/>
              <a:ext cx="25" cy="23775"/>
            </a:xfrm>
            <a:custGeom>
              <a:avLst/>
              <a:gdLst/>
              <a:ahLst/>
              <a:cxnLst/>
              <a:rect l="l" t="t" r="r" b="b"/>
              <a:pathLst>
                <a:path w="1" h="951" fill="none" extrusionOk="0">
                  <a:moveTo>
                    <a:pt x="1" y="95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7209666" y="1001025"/>
              <a:ext cx="25" cy="183900"/>
            </a:xfrm>
            <a:custGeom>
              <a:avLst/>
              <a:gdLst/>
              <a:ahLst/>
              <a:cxnLst/>
              <a:rect l="l" t="t" r="r" b="b"/>
              <a:pathLst>
                <a:path w="1" h="7356" fill="none" extrusionOk="0">
                  <a:moveTo>
                    <a:pt x="1" y="1"/>
                  </a:moveTo>
                  <a:lnTo>
                    <a:pt x="1" y="735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7234641"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7099466"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7"/>
          <p:cNvGrpSpPr/>
          <p:nvPr/>
        </p:nvGrpSpPr>
        <p:grpSpPr>
          <a:xfrm>
            <a:off x="5804404" y="2076574"/>
            <a:ext cx="215966" cy="342399"/>
            <a:chOff x="7081216" y="2318625"/>
            <a:chExt cx="256950" cy="407375"/>
          </a:xfrm>
        </p:grpSpPr>
        <p:sp>
          <p:nvSpPr>
            <p:cNvPr id="1145" name="Google Shape;1145;p47"/>
            <p:cNvSpPr/>
            <p:nvPr/>
          </p:nvSpPr>
          <p:spPr>
            <a:xfrm>
              <a:off x="7158541"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7158541"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7158541"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7147566"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7081216"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7236466"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7164616"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58541" y="2628550"/>
              <a:ext cx="102300" cy="25"/>
            </a:xfrm>
            <a:custGeom>
              <a:avLst/>
              <a:gdLst/>
              <a:ahLst/>
              <a:cxnLst/>
              <a:rect l="l" t="t" r="r" b="b"/>
              <a:pathLst>
                <a:path w="4092" h="1" fill="none" extrusionOk="0">
                  <a:moveTo>
                    <a:pt x="0" y="1"/>
                  </a:moveTo>
                  <a:lnTo>
                    <a:pt x="409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7"/>
          <p:cNvGrpSpPr/>
          <p:nvPr/>
        </p:nvGrpSpPr>
        <p:grpSpPr>
          <a:xfrm>
            <a:off x="2905793" y="2703482"/>
            <a:ext cx="363369" cy="221115"/>
            <a:chOff x="3632541" y="3064500"/>
            <a:chExt cx="432325" cy="263075"/>
          </a:xfrm>
        </p:grpSpPr>
        <p:sp>
          <p:nvSpPr>
            <p:cNvPr id="1154" name="Google Shape;1154;p47"/>
            <p:cNvSpPr/>
            <p:nvPr/>
          </p:nvSpPr>
          <p:spPr>
            <a:xfrm>
              <a:off x="3632541"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3808516"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3744566"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47"/>
          <p:cNvGrpSpPr/>
          <p:nvPr/>
        </p:nvGrpSpPr>
        <p:grpSpPr>
          <a:xfrm>
            <a:off x="5779819" y="2635926"/>
            <a:ext cx="265115" cy="372594"/>
            <a:chOff x="7051966" y="2984125"/>
            <a:chExt cx="315425" cy="443300"/>
          </a:xfrm>
        </p:grpSpPr>
        <p:sp>
          <p:nvSpPr>
            <p:cNvPr id="1158" name="Google Shape;1158;p47"/>
            <p:cNvSpPr/>
            <p:nvPr/>
          </p:nvSpPr>
          <p:spPr>
            <a:xfrm>
              <a:off x="7051966"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7064766"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7123816" y="3117475"/>
              <a:ext cx="25" cy="261850"/>
            </a:xfrm>
            <a:custGeom>
              <a:avLst/>
              <a:gdLst/>
              <a:ahLst/>
              <a:cxnLst/>
              <a:rect l="l" t="t" r="r" b="b"/>
              <a:pathLst>
                <a:path w="1" h="10474" fill="none" extrusionOk="0">
                  <a:moveTo>
                    <a:pt x="1" y="10473"/>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720966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729551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47"/>
          <p:cNvGrpSpPr/>
          <p:nvPr/>
        </p:nvGrpSpPr>
        <p:grpSpPr>
          <a:xfrm>
            <a:off x="1828545" y="3730594"/>
            <a:ext cx="256416" cy="414535"/>
            <a:chOff x="2350866" y="4286525"/>
            <a:chExt cx="305075" cy="493200"/>
          </a:xfrm>
        </p:grpSpPr>
        <p:sp>
          <p:nvSpPr>
            <p:cNvPr id="1164" name="Google Shape;1164;p47"/>
            <p:cNvSpPr/>
            <p:nvPr/>
          </p:nvSpPr>
          <p:spPr>
            <a:xfrm>
              <a:off x="2541441"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2350866"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2405066"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2524391" y="4522750"/>
              <a:ext cx="25" cy="256975"/>
            </a:xfrm>
            <a:custGeom>
              <a:avLst/>
              <a:gdLst/>
              <a:ahLst/>
              <a:cxnLst/>
              <a:rect l="l" t="t" r="r" b="b"/>
              <a:pathLst>
                <a:path w="1" h="10279" fill="none" extrusionOk="0">
                  <a:moveTo>
                    <a:pt x="1" y="10279"/>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2496391"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2400791" y="4589125"/>
              <a:ext cx="87100" cy="87100"/>
            </a:xfrm>
            <a:custGeom>
              <a:avLst/>
              <a:gdLst/>
              <a:ahLst/>
              <a:cxnLst/>
              <a:rect l="l" t="t" r="r" b="b"/>
              <a:pathLst>
                <a:path w="3484" h="3484" fill="none" extrusionOk="0">
                  <a:moveTo>
                    <a:pt x="1" y="0"/>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2556666" y="4564150"/>
              <a:ext cx="54825" cy="54825"/>
            </a:xfrm>
            <a:custGeom>
              <a:avLst/>
              <a:gdLst/>
              <a:ahLst/>
              <a:cxnLst/>
              <a:rect l="l" t="t" r="r" b="b"/>
              <a:pathLst>
                <a:path w="2193" h="2193" fill="none" extrusionOk="0">
                  <a:moveTo>
                    <a:pt x="2192" y="1"/>
                  </a:move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47"/>
          <p:cNvGrpSpPr/>
          <p:nvPr/>
        </p:nvGrpSpPr>
        <p:grpSpPr>
          <a:xfrm>
            <a:off x="2372537" y="3759759"/>
            <a:ext cx="309640" cy="392030"/>
            <a:chOff x="2998091" y="4321225"/>
            <a:chExt cx="368400" cy="466425"/>
          </a:xfrm>
        </p:grpSpPr>
        <p:sp>
          <p:nvSpPr>
            <p:cNvPr id="1172" name="Google Shape;1172;p47"/>
            <p:cNvSpPr/>
            <p:nvPr/>
          </p:nvSpPr>
          <p:spPr>
            <a:xfrm>
              <a:off x="2998091"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3181991" y="4321225"/>
              <a:ext cx="25" cy="347075"/>
            </a:xfrm>
            <a:custGeom>
              <a:avLst/>
              <a:gdLst/>
              <a:ahLst/>
              <a:cxnLst/>
              <a:rect l="l" t="t" r="r" b="b"/>
              <a:pathLst>
                <a:path w="1" h="13883" fill="none" extrusionOk="0">
                  <a:moveTo>
                    <a:pt x="0" y="13883"/>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3197816"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3213041" y="4372975"/>
              <a:ext cx="54825" cy="54825"/>
            </a:xfrm>
            <a:custGeom>
              <a:avLst/>
              <a:gdLst/>
              <a:ahLst/>
              <a:cxnLst/>
              <a:rect l="l" t="t" r="r" b="b"/>
              <a:pathLst>
                <a:path w="2193" h="2193" fill="none" extrusionOk="0">
                  <a:moveTo>
                    <a:pt x="2192" y="0"/>
                  </a:moveTo>
                  <a:lnTo>
                    <a:pt x="0" y="219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7"/>
            <p:cNvSpPr/>
            <p:nvPr/>
          </p:nvSpPr>
          <p:spPr>
            <a:xfrm>
              <a:off x="3009066"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7"/>
            <p:cNvSpPr/>
            <p:nvPr/>
          </p:nvSpPr>
          <p:spPr>
            <a:xfrm>
              <a:off x="3058991" y="4479525"/>
              <a:ext cx="87100" cy="87100"/>
            </a:xfrm>
            <a:custGeom>
              <a:avLst/>
              <a:gdLst/>
              <a:ahLst/>
              <a:cxnLst/>
              <a:rect l="l" t="t" r="r" b="b"/>
              <a:pathLst>
                <a:path w="3484" h="3484" fill="none" extrusionOk="0">
                  <a:moveTo>
                    <a:pt x="0" y="1"/>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7"/>
          <p:cNvGrpSpPr/>
          <p:nvPr/>
        </p:nvGrpSpPr>
        <p:grpSpPr>
          <a:xfrm>
            <a:off x="5740946" y="3750030"/>
            <a:ext cx="342882" cy="383835"/>
            <a:chOff x="7005716" y="4309650"/>
            <a:chExt cx="407950" cy="456675"/>
          </a:xfrm>
        </p:grpSpPr>
        <p:sp>
          <p:nvSpPr>
            <p:cNvPr id="1179" name="Google Shape;1179;p47"/>
            <p:cNvSpPr/>
            <p:nvPr/>
          </p:nvSpPr>
          <p:spPr>
            <a:xfrm>
              <a:off x="7005716"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7"/>
            <p:cNvSpPr/>
            <p:nvPr/>
          </p:nvSpPr>
          <p:spPr>
            <a:xfrm>
              <a:off x="7005716"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7"/>
            <p:cNvSpPr/>
            <p:nvPr/>
          </p:nvSpPr>
          <p:spPr>
            <a:xfrm>
              <a:off x="7005716"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7"/>
            <p:cNvSpPr/>
            <p:nvPr/>
          </p:nvSpPr>
          <p:spPr>
            <a:xfrm>
              <a:off x="7035541"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7"/>
            <p:cNvSpPr/>
            <p:nvPr/>
          </p:nvSpPr>
          <p:spPr>
            <a:xfrm>
              <a:off x="7168266"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7"/>
            <p:cNvSpPr/>
            <p:nvPr/>
          </p:nvSpPr>
          <p:spPr>
            <a:xfrm>
              <a:off x="7235241"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7"/>
            <p:cNvSpPr/>
            <p:nvPr/>
          </p:nvSpPr>
          <p:spPr>
            <a:xfrm>
              <a:off x="7072066" y="4414975"/>
              <a:ext cx="275250" cy="54825"/>
            </a:xfrm>
            <a:custGeom>
              <a:avLst/>
              <a:gdLst/>
              <a:ahLst/>
              <a:cxnLst/>
              <a:rect l="l" t="t" r="r" b="b"/>
              <a:pathLst>
                <a:path w="11010" h="2193" fill="none" extrusionOk="0">
                  <a:moveTo>
                    <a:pt x="11009" y="2193"/>
                  </a:moveTo>
                  <a:lnTo>
                    <a:pt x="5505" y="1"/>
                  </a:ln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7"/>
            <p:cNvSpPr/>
            <p:nvPr/>
          </p:nvSpPr>
          <p:spPr>
            <a:xfrm>
              <a:off x="7095816"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7"/>
            <p:cNvSpPr/>
            <p:nvPr/>
          </p:nvSpPr>
          <p:spPr>
            <a:xfrm>
              <a:off x="7209666" y="4414975"/>
              <a:ext cx="25" cy="145550"/>
            </a:xfrm>
            <a:custGeom>
              <a:avLst/>
              <a:gdLst/>
              <a:ahLst/>
              <a:cxnLst/>
              <a:rect l="l" t="t" r="r" b="b"/>
              <a:pathLst>
                <a:path w="1" h="5822" fill="none" extrusionOk="0">
                  <a:moveTo>
                    <a:pt x="1" y="1"/>
                  </a:moveTo>
                  <a:lnTo>
                    <a:pt x="1" y="582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7"/>
          <p:cNvGrpSpPr/>
          <p:nvPr/>
        </p:nvGrpSpPr>
        <p:grpSpPr>
          <a:xfrm>
            <a:off x="4556219" y="4291984"/>
            <a:ext cx="452420" cy="433992"/>
            <a:chOff x="5596166" y="4954450"/>
            <a:chExt cx="538275" cy="516350"/>
          </a:xfrm>
        </p:grpSpPr>
        <p:sp>
          <p:nvSpPr>
            <p:cNvPr id="1189" name="Google Shape;1189;p47"/>
            <p:cNvSpPr/>
            <p:nvPr/>
          </p:nvSpPr>
          <p:spPr>
            <a:xfrm>
              <a:off x="6000466"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7"/>
            <p:cNvSpPr/>
            <p:nvPr/>
          </p:nvSpPr>
          <p:spPr>
            <a:xfrm>
              <a:off x="5685666"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7"/>
            <p:cNvSpPr/>
            <p:nvPr/>
          </p:nvSpPr>
          <p:spPr>
            <a:xfrm>
              <a:off x="5596166"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7"/>
            <p:cNvSpPr/>
            <p:nvPr/>
          </p:nvSpPr>
          <p:spPr>
            <a:xfrm>
              <a:off x="5815966"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7"/>
            <p:cNvSpPr/>
            <p:nvPr/>
          </p:nvSpPr>
          <p:spPr>
            <a:xfrm>
              <a:off x="6045516"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p:cNvSpPr/>
            <p:nvPr/>
          </p:nvSpPr>
          <p:spPr>
            <a:xfrm>
              <a:off x="5774566"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7"/>
            <p:cNvSpPr/>
            <p:nvPr/>
          </p:nvSpPr>
          <p:spPr>
            <a:xfrm>
              <a:off x="5730116" y="5025075"/>
              <a:ext cx="81600" cy="105975"/>
            </a:xfrm>
            <a:custGeom>
              <a:avLst/>
              <a:gdLst/>
              <a:ahLst/>
              <a:cxnLst/>
              <a:rect l="l" t="t" r="r" b="b"/>
              <a:pathLst>
                <a:path w="3264" h="4239" fill="none" extrusionOk="0">
                  <a:moveTo>
                    <a:pt x="0" y="1"/>
                  </a:moveTo>
                  <a:lnTo>
                    <a:pt x="3264" y="423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7"/>
            <p:cNvSpPr/>
            <p:nvPr/>
          </p:nvSpPr>
          <p:spPr>
            <a:xfrm>
              <a:off x="5930441" y="4999500"/>
              <a:ext cx="115100" cy="133975"/>
            </a:xfrm>
            <a:custGeom>
              <a:avLst/>
              <a:gdLst/>
              <a:ahLst/>
              <a:cxnLst/>
              <a:rect l="l" t="t" r="r" b="b"/>
              <a:pathLst>
                <a:path w="4604" h="5359" fill="none" extrusionOk="0">
                  <a:moveTo>
                    <a:pt x="0" y="5359"/>
                  </a:moveTo>
                  <a:lnTo>
                    <a:pt x="460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7"/>
            <p:cNvSpPr/>
            <p:nvPr/>
          </p:nvSpPr>
          <p:spPr>
            <a:xfrm>
              <a:off x="5962716" y="5217475"/>
              <a:ext cx="127275" cy="16475"/>
            </a:xfrm>
            <a:custGeom>
              <a:avLst/>
              <a:gdLst/>
              <a:ahLst/>
              <a:cxnLst/>
              <a:rect l="l" t="t" r="r" b="b"/>
              <a:pathLst>
                <a:path w="5091" h="659" fill="none" extrusionOk="0">
                  <a:moveTo>
                    <a:pt x="5090" y="658"/>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7"/>
            <p:cNvSpPr/>
            <p:nvPr/>
          </p:nvSpPr>
          <p:spPr>
            <a:xfrm>
              <a:off x="5860416" y="5299675"/>
              <a:ext cx="4900" cy="126675"/>
            </a:xfrm>
            <a:custGeom>
              <a:avLst/>
              <a:gdLst/>
              <a:ahLst/>
              <a:cxnLst/>
              <a:rect l="l" t="t" r="r" b="b"/>
              <a:pathLst>
                <a:path w="196" h="5067" fill="none" extrusionOk="0">
                  <a:moveTo>
                    <a:pt x="0" y="5067"/>
                  </a:move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5640616" y="5241825"/>
              <a:ext cx="141275" cy="58500"/>
            </a:xfrm>
            <a:custGeom>
              <a:avLst/>
              <a:gdLst/>
              <a:ahLst/>
              <a:cxnLst/>
              <a:rect l="l" t="t" r="r" b="b"/>
              <a:pathLst>
                <a:path w="5651" h="2340" fill="none" extrusionOk="0">
                  <a:moveTo>
                    <a:pt x="0" y="2339"/>
                  </a:moveTo>
                  <a:lnTo>
                    <a:pt x="565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7"/>
          <p:cNvGrpSpPr/>
          <p:nvPr/>
        </p:nvGrpSpPr>
        <p:grpSpPr>
          <a:xfrm>
            <a:off x="3987138" y="4299654"/>
            <a:ext cx="460615" cy="418653"/>
            <a:chOff x="4919091" y="4963575"/>
            <a:chExt cx="548025" cy="498100"/>
          </a:xfrm>
        </p:grpSpPr>
        <p:sp>
          <p:nvSpPr>
            <p:cNvPr id="1201" name="Google Shape;1201;p47"/>
            <p:cNvSpPr/>
            <p:nvPr/>
          </p:nvSpPr>
          <p:spPr>
            <a:xfrm>
              <a:off x="4974491"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7"/>
            <p:cNvSpPr/>
            <p:nvPr/>
          </p:nvSpPr>
          <p:spPr>
            <a:xfrm>
              <a:off x="4975116" y="4963575"/>
              <a:ext cx="435975" cy="125450"/>
            </a:xfrm>
            <a:custGeom>
              <a:avLst/>
              <a:gdLst/>
              <a:ahLst/>
              <a:cxnLst/>
              <a:rect l="l" t="t" r="r" b="b"/>
              <a:pathLst>
                <a:path w="17439" h="5018" fill="none" extrusionOk="0">
                  <a:moveTo>
                    <a:pt x="17438" y="5018"/>
                  </a:moveTo>
                  <a:lnTo>
                    <a:pt x="8671" y="1"/>
                  </a:lnTo>
                  <a:lnTo>
                    <a:pt x="0" y="5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7"/>
            <p:cNvSpPr/>
            <p:nvPr/>
          </p:nvSpPr>
          <p:spPr>
            <a:xfrm>
              <a:off x="4919091"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7"/>
            <p:cNvSpPr/>
            <p:nvPr/>
          </p:nvSpPr>
          <p:spPr>
            <a:xfrm>
              <a:off x="5193091"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7"/>
            <p:cNvSpPr/>
            <p:nvPr/>
          </p:nvSpPr>
          <p:spPr>
            <a:xfrm>
              <a:off x="5193091" y="5213225"/>
              <a:ext cx="25" cy="248450"/>
            </a:xfrm>
            <a:custGeom>
              <a:avLst/>
              <a:gdLst/>
              <a:ahLst/>
              <a:cxnLst/>
              <a:rect l="l" t="t" r="r" b="b"/>
              <a:pathLst>
                <a:path w="1" h="9938" fill="none" extrusionOk="0">
                  <a:moveTo>
                    <a:pt x="0" y="0"/>
                  </a:moveTo>
                  <a:lnTo>
                    <a:pt x="0" y="993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7"/>
          <p:cNvGrpSpPr/>
          <p:nvPr/>
        </p:nvGrpSpPr>
        <p:grpSpPr>
          <a:xfrm>
            <a:off x="604420" y="4390239"/>
            <a:ext cx="445255" cy="246182"/>
            <a:chOff x="894441" y="5071350"/>
            <a:chExt cx="529750" cy="292900"/>
          </a:xfrm>
        </p:grpSpPr>
        <p:sp>
          <p:nvSpPr>
            <p:cNvPr id="1207" name="Google Shape;1207;p47"/>
            <p:cNvSpPr/>
            <p:nvPr/>
          </p:nvSpPr>
          <p:spPr>
            <a:xfrm>
              <a:off x="995516"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7"/>
            <p:cNvSpPr/>
            <p:nvPr/>
          </p:nvSpPr>
          <p:spPr>
            <a:xfrm>
              <a:off x="1248816"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7"/>
            <p:cNvSpPr/>
            <p:nvPr/>
          </p:nvSpPr>
          <p:spPr>
            <a:xfrm>
              <a:off x="894441"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7"/>
            <p:cNvSpPr/>
            <p:nvPr/>
          </p:nvSpPr>
          <p:spPr>
            <a:xfrm>
              <a:off x="1222016"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7"/>
            <p:cNvSpPr/>
            <p:nvPr/>
          </p:nvSpPr>
          <p:spPr>
            <a:xfrm>
              <a:off x="1038741" y="5071350"/>
              <a:ext cx="86500" cy="7325"/>
            </a:xfrm>
            <a:custGeom>
              <a:avLst/>
              <a:gdLst/>
              <a:ahLst/>
              <a:cxnLst/>
              <a:rect l="l" t="t" r="r" b="b"/>
              <a:pathLst>
                <a:path w="3460" h="293" fill="none" extrusionOk="0">
                  <a:moveTo>
                    <a:pt x="1" y="1"/>
                  </a:moveTo>
                  <a:lnTo>
                    <a:pt x="3459" y="2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7"/>
            <p:cNvSpPr/>
            <p:nvPr/>
          </p:nvSpPr>
          <p:spPr>
            <a:xfrm>
              <a:off x="1304216"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977241"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7"/>
          <p:cNvGrpSpPr/>
          <p:nvPr/>
        </p:nvGrpSpPr>
        <p:grpSpPr>
          <a:xfrm>
            <a:off x="7472494" y="1955800"/>
            <a:ext cx="433992" cy="422729"/>
            <a:chOff x="5916675" y="927975"/>
            <a:chExt cx="516350" cy="502950"/>
          </a:xfrm>
        </p:grpSpPr>
        <p:sp>
          <p:nvSpPr>
            <p:cNvPr id="1215" name="Google Shape;1215;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47"/>
          <p:cNvGrpSpPr/>
          <p:nvPr/>
        </p:nvGrpSpPr>
        <p:grpSpPr>
          <a:xfrm>
            <a:off x="6588514" y="2661702"/>
            <a:ext cx="1079481" cy="1051467"/>
            <a:chOff x="5916675" y="927975"/>
            <a:chExt cx="516350" cy="502950"/>
          </a:xfrm>
        </p:grpSpPr>
        <p:sp>
          <p:nvSpPr>
            <p:cNvPr id="1218" name="Google Shape;1218;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47"/>
          <p:cNvGrpSpPr/>
          <p:nvPr/>
        </p:nvGrpSpPr>
        <p:grpSpPr>
          <a:xfrm>
            <a:off x="6588657" y="1955800"/>
            <a:ext cx="433992" cy="422729"/>
            <a:chOff x="5916675" y="927975"/>
            <a:chExt cx="516350" cy="502950"/>
          </a:xfrm>
        </p:grpSpPr>
        <p:sp>
          <p:nvSpPr>
            <p:cNvPr id="1221" name="Google Shape;1221;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47"/>
          <p:cNvSpPr/>
          <p:nvPr/>
        </p:nvSpPr>
        <p:spPr>
          <a:xfrm>
            <a:off x="7664655"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6780818"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a:off x="7066353" y="32497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sp>
        <p:nvSpPr>
          <p:cNvPr id="1227" name="Google Shape;1227;p47"/>
          <p:cNvSpPr txBox="1">
            <a:spLocks noGrp="1"/>
          </p:cNvSpPr>
          <p:nvPr>
            <p:ph type="body" idx="4294967295"/>
          </p:nvPr>
        </p:nvSpPr>
        <p:spPr>
          <a:xfrm>
            <a:off x="6553375" y="4223573"/>
            <a:ext cx="2066400" cy="56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Find more icons at </a:t>
            </a:r>
            <a:r>
              <a:rPr lang="en" sz="900" u="sng">
                <a:hlinkClick r:id="rId3"/>
              </a:rPr>
              <a:t>slidescarnival.com/extra-free-resources-icons-and-maps</a:t>
            </a:r>
            <a:endParaRPr sz="900"/>
          </a:p>
          <a:p>
            <a:pPr marL="0" lvl="0" indent="0" algn="l" rtl="0">
              <a:spcBef>
                <a:spcPts val="800"/>
              </a:spcBef>
              <a:spcAft>
                <a:spcPts val="800"/>
              </a:spcAft>
              <a:buNone/>
            </a:pPr>
            <a:endParaRPr sz="900" b="1"/>
          </a:p>
        </p:txBody>
      </p:sp>
      <p:sp>
        <p:nvSpPr>
          <p:cNvPr id="1228" name="Google Shape;1228;p47"/>
          <p:cNvSpPr txBox="1">
            <a:spLocks noGrp="1"/>
          </p:cNvSpPr>
          <p:nvPr>
            <p:ph type="body" idx="4294967295"/>
          </p:nvPr>
        </p:nvSpPr>
        <p:spPr>
          <a:xfrm>
            <a:off x="6553375" y="312075"/>
            <a:ext cx="2066400" cy="152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182880" lvl="0" indent="-148590" algn="l" rtl="0">
              <a:spcBef>
                <a:spcPts val="0"/>
              </a:spcBef>
              <a:spcAft>
                <a:spcPts val="0"/>
              </a:spcAft>
              <a:buSzPts val="900"/>
              <a:buChar char="●"/>
            </a:pPr>
            <a:r>
              <a:rPr lang="en" sz="900"/>
              <a:t>Resize them without losing quality.</a:t>
            </a:r>
            <a:endParaRPr sz="900"/>
          </a:p>
          <a:p>
            <a:pPr marL="182880" lvl="0" indent="-148590" algn="l" rtl="0">
              <a:spcBef>
                <a:spcPts val="0"/>
              </a:spcBef>
              <a:spcAft>
                <a:spcPts val="0"/>
              </a:spcAft>
              <a:buSzPts val="900"/>
              <a:buChar char="●"/>
            </a:pPr>
            <a:r>
              <a:rPr lang="en" sz="900"/>
              <a:t>Change fill color and opacity.</a:t>
            </a:r>
            <a:endParaRPr sz="900"/>
          </a:p>
          <a:p>
            <a:pPr marL="182880" lvl="0" indent="-148590" algn="l" rtl="0">
              <a:spcBef>
                <a:spcPts val="0"/>
              </a:spcBef>
              <a:spcAft>
                <a:spcPts val="0"/>
              </a:spcAft>
              <a:buSzPts val="900"/>
              <a:buChar char="●"/>
            </a:pPr>
            <a:r>
              <a:rPr lang="en" sz="900"/>
              <a:t>Change line color, width and style.</a:t>
            </a:r>
            <a:endParaRPr sz="900"/>
          </a:p>
          <a:p>
            <a:pPr marL="0" lvl="0" indent="0" algn="l" rtl="0">
              <a:spcBef>
                <a:spcPts val="0"/>
              </a:spcBef>
              <a:spcAft>
                <a:spcPts val="0"/>
              </a:spcAft>
              <a:buNone/>
            </a:pPr>
            <a:r>
              <a:rPr lang="en" sz="900"/>
              <a:t>Isn’t that nice? :)</a:t>
            </a:r>
            <a:br>
              <a:rPr lang="en" sz="900"/>
            </a:br>
            <a:br>
              <a:rPr lang="en" sz="900"/>
            </a:br>
            <a:r>
              <a:rPr lang="en" sz="900"/>
              <a:t>Examples:</a:t>
            </a:r>
            <a:endParaRPr sz="9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32"/>
        <p:cNvGrpSpPr/>
        <p:nvPr/>
      </p:nvGrpSpPr>
      <p:grpSpPr>
        <a:xfrm>
          <a:off x="0" y="0"/>
          <a:ext cx="0" cy="0"/>
          <a:chOff x="0" y="0"/>
          <a:chExt cx="0" cy="0"/>
        </a:xfrm>
      </p:grpSpPr>
      <p:grpSp>
        <p:nvGrpSpPr>
          <p:cNvPr id="1233" name="Google Shape;1233;p48"/>
          <p:cNvGrpSpPr/>
          <p:nvPr/>
        </p:nvGrpSpPr>
        <p:grpSpPr>
          <a:xfrm>
            <a:off x="3058888" y="1245327"/>
            <a:ext cx="445718" cy="445753"/>
            <a:chOff x="3706812" y="-2238849"/>
            <a:chExt cx="4792662" cy="4787899"/>
          </a:xfrm>
        </p:grpSpPr>
        <p:sp>
          <p:nvSpPr>
            <p:cNvPr id="1234" name="Google Shape;1234;p48"/>
            <p:cNvSpPr/>
            <p:nvPr/>
          </p:nvSpPr>
          <p:spPr>
            <a:xfrm>
              <a:off x="5913437" y="780576"/>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8"/>
            <p:cNvSpPr/>
            <p:nvPr/>
          </p:nvSpPr>
          <p:spPr>
            <a:xfrm>
              <a:off x="4137025" y="867888"/>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8"/>
            <p:cNvSpPr/>
            <p:nvPr/>
          </p:nvSpPr>
          <p:spPr>
            <a:xfrm>
              <a:off x="4014787" y="-2216624"/>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8"/>
            <p:cNvSpPr/>
            <p:nvPr/>
          </p:nvSpPr>
          <p:spPr>
            <a:xfrm>
              <a:off x="3706812" y="-918049"/>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8"/>
            <p:cNvSpPr/>
            <p:nvPr/>
          </p:nvSpPr>
          <p:spPr>
            <a:xfrm>
              <a:off x="7170737" y="-1081562"/>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8"/>
            <p:cNvSpPr/>
            <p:nvPr/>
          </p:nvSpPr>
          <p:spPr>
            <a:xfrm>
              <a:off x="6045200" y="-2238849"/>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0" name="Google Shape;1240;p48"/>
          <p:cNvGrpSpPr/>
          <p:nvPr/>
        </p:nvGrpSpPr>
        <p:grpSpPr>
          <a:xfrm>
            <a:off x="1779393" y="1245357"/>
            <a:ext cx="443331" cy="445437"/>
            <a:chOff x="1400175" y="-1842530"/>
            <a:chExt cx="4473575" cy="4476750"/>
          </a:xfrm>
        </p:grpSpPr>
        <p:sp>
          <p:nvSpPr>
            <p:cNvPr id="1241" name="Google Shape;1241;p48"/>
            <p:cNvSpPr/>
            <p:nvPr/>
          </p:nvSpPr>
          <p:spPr>
            <a:xfrm>
              <a:off x="1400175" y="71995"/>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2" name="Google Shape;1242;p48"/>
            <p:cNvSpPr/>
            <p:nvPr/>
          </p:nvSpPr>
          <p:spPr>
            <a:xfrm>
              <a:off x="3314700" y="500621"/>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3" name="Google Shape;1243;p48"/>
            <p:cNvSpPr/>
            <p:nvPr/>
          </p:nvSpPr>
          <p:spPr>
            <a:xfrm>
              <a:off x="3741737" y="-1839355"/>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48"/>
            <p:cNvSpPr/>
            <p:nvPr/>
          </p:nvSpPr>
          <p:spPr>
            <a:xfrm>
              <a:off x="1400175" y="-1842530"/>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5" name="Google Shape;1245;p48"/>
          <p:cNvGrpSpPr/>
          <p:nvPr/>
        </p:nvGrpSpPr>
        <p:grpSpPr>
          <a:xfrm>
            <a:off x="1138046" y="1245371"/>
            <a:ext cx="446045" cy="445465"/>
            <a:chOff x="1649412" y="-2505332"/>
            <a:chExt cx="5011737" cy="5016500"/>
          </a:xfrm>
        </p:grpSpPr>
        <p:sp>
          <p:nvSpPr>
            <p:cNvPr id="1246" name="Google Shape;1246;p48"/>
            <p:cNvSpPr/>
            <p:nvPr/>
          </p:nvSpPr>
          <p:spPr>
            <a:xfrm>
              <a:off x="2008187" y="593468"/>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48"/>
            <p:cNvSpPr/>
            <p:nvPr/>
          </p:nvSpPr>
          <p:spPr>
            <a:xfrm>
              <a:off x="4271962" y="-2500570"/>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8"/>
            <p:cNvSpPr/>
            <p:nvPr/>
          </p:nvSpPr>
          <p:spPr>
            <a:xfrm>
              <a:off x="1649412" y="-2505332"/>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9" name="Google Shape;1249;p48"/>
          <p:cNvGrpSpPr/>
          <p:nvPr/>
        </p:nvGrpSpPr>
        <p:grpSpPr>
          <a:xfrm>
            <a:off x="2418397" y="1245624"/>
            <a:ext cx="444870" cy="445286"/>
            <a:chOff x="1301750" y="-2570659"/>
            <a:chExt cx="5095875" cy="5100637"/>
          </a:xfrm>
        </p:grpSpPr>
        <p:sp>
          <p:nvSpPr>
            <p:cNvPr id="1250" name="Google Shape;1250;p48"/>
            <p:cNvSpPr/>
            <p:nvPr/>
          </p:nvSpPr>
          <p:spPr>
            <a:xfrm>
              <a:off x="1301750" y="-945059"/>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8"/>
            <p:cNvSpPr/>
            <p:nvPr/>
          </p:nvSpPr>
          <p:spPr>
            <a:xfrm>
              <a:off x="2387600" y="912316"/>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8"/>
            <p:cNvSpPr/>
            <p:nvPr/>
          </p:nvSpPr>
          <p:spPr>
            <a:xfrm>
              <a:off x="4546600" y="-700584"/>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8"/>
            <p:cNvSpPr/>
            <p:nvPr/>
          </p:nvSpPr>
          <p:spPr>
            <a:xfrm>
              <a:off x="3962400" y="-2565897"/>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8"/>
            <p:cNvSpPr/>
            <p:nvPr/>
          </p:nvSpPr>
          <p:spPr>
            <a:xfrm>
              <a:off x="1466850" y="-2570659"/>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5" name="Google Shape;1255;p48"/>
          <p:cNvGrpSpPr/>
          <p:nvPr/>
        </p:nvGrpSpPr>
        <p:grpSpPr>
          <a:xfrm>
            <a:off x="4341570" y="1245533"/>
            <a:ext cx="445621" cy="445591"/>
            <a:chOff x="5732756" y="2189868"/>
            <a:chExt cx="719905" cy="719856"/>
          </a:xfrm>
        </p:grpSpPr>
        <p:sp>
          <p:nvSpPr>
            <p:cNvPr id="1256" name="Google Shape;1256;p48"/>
            <p:cNvSpPr/>
            <p:nvPr/>
          </p:nvSpPr>
          <p:spPr>
            <a:xfrm>
              <a:off x="5732756" y="2189868"/>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7" name="Google Shape;1257;p48"/>
            <p:cNvSpPr/>
            <p:nvPr/>
          </p:nvSpPr>
          <p:spPr>
            <a:xfrm>
              <a:off x="6094186" y="2189868"/>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8" name="Google Shape;1258;p48"/>
            <p:cNvSpPr/>
            <p:nvPr/>
          </p:nvSpPr>
          <p:spPr>
            <a:xfrm>
              <a:off x="5787732" y="2632543"/>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9" name="Google Shape;1259;p48"/>
          <p:cNvGrpSpPr/>
          <p:nvPr/>
        </p:nvGrpSpPr>
        <p:grpSpPr>
          <a:xfrm>
            <a:off x="4982887" y="1245527"/>
            <a:ext cx="445627" cy="445604"/>
            <a:chOff x="6768809" y="2189858"/>
            <a:chExt cx="719915" cy="719877"/>
          </a:xfrm>
        </p:grpSpPr>
        <p:sp>
          <p:nvSpPr>
            <p:cNvPr id="1260" name="Google Shape;1260;p48"/>
            <p:cNvSpPr/>
            <p:nvPr/>
          </p:nvSpPr>
          <p:spPr>
            <a:xfrm>
              <a:off x="6768809" y="2190547"/>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48"/>
            <p:cNvSpPr/>
            <p:nvPr/>
          </p:nvSpPr>
          <p:spPr>
            <a:xfrm>
              <a:off x="6768809" y="2509625"/>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8"/>
            <p:cNvSpPr/>
            <p:nvPr/>
          </p:nvSpPr>
          <p:spPr>
            <a:xfrm>
              <a:off x="7129915" y="2189858"/>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8"/>
            <p:cNvSpPr/>
            <p:nvPr/>
          </p:nvSpPr>
          <p:spPr>
            <a:xfrm>
              <a:off x="7088567" y="2551174"/>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4" name="Google Shape;1264;p48"/>
          <p:cNvGrpSpPr/>
          <p:nvPr/>
        </p:nvGrpSpPr>
        <p:grpSpPr>
          <a:xfrm>
            <a:off x="5624209" y="1245556"/>
            <a:ext cx="445753" cy="445545"/>
            <a:chOff x="7804870" y="2189906"/>
            <a:chExt cx="720118" cy="719782"/>
          </a:xfrm>
        </p:grpSpPr>
        <p:sp>
          <p:nvSpPr>
            <p:cNvPr id="1265" name="Google Shape;1265;p48"/>
            <p:cNvSpPr/>
            <p:nvPr/>
          </p:nvSpPr>
          <p:spPr>
            <a:xfrm>
              <a:off x="7804870" y="2430434"/>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8"/>
            <p:cNvSpPr/>
            <p:nvPr/>
          </p:nvSpPr>
          <p:spPr>
            <a:xfrm>
              <a:off x="7823833" y="2189906"/>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8"/>
            <p:cNvSpPr/>
            <p:nvPr/>
          </p:nvSpPr>
          <p:spPr>
            <a:xfrm>
              <a:off x="8277575" y="2440578"/>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8"/>
            <p:cNvSpPr/>
            <p:nvPr/>
          </p:nvSpPr>
          <p:spPr>
            <a:xfrm>
              <a:off x="8166284" y="2189906"/>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8"/>
            <p:cNvSpPr/>
            <p:nvPr/>
          </p:nvSpPr>
          <p:spPr>
            <a:xfrm>
              <a:off x="7965147" y="2690800"/>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0" name="Google Shape;1270;p48"/>
          <p:cNvGrpSpPr/>
          <p:nvPr/>
        </p:nvGrpSpPr>
        <p:grpSpPr>
          <a:xfrm>
            <a:off x="6265657" y="1245325"/>
            <a:ext cx="446293" cy="446006"/>
            <a:chOff x="8841135" y="2189533"/>
            <a:chExt cx="720990" cy="720527"/>
          </a:xfrm>
        </p:grpSpPr>
        <p:sp>
          <p:nvSpPr>
            <p:cNvPr id="1271" name="Google Shape;1271;p48"/>
            <p:cNvSpPr/>
            <p:nvPr/>
          </p:nvSpPr>
          <p:spPr>
            <a:xfrm>
              <a:off x="8841135" y="2382337"/>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48"/>
            <p:cNvSpPr/>
            <p:nvPr/>
          </p:nvSpPr>
          <p:spPr>
            <a:xfrm>
              <a:off x="8899694" y="2645967"/>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48"/>
            <p:cNvSpPr/>
            <p:nvPr/>
          </p:nvSpPr>
          <p:spPr>
            <a:xfrm>
              <a:off x="8889742" y="2189533"/>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48"/>
            <p:cNvSpPr/>
            <p:nvPr/>
          </p:nvSpPr>
          <p:spPr>
            <a:xfrm>
              <a:off x="9198969" y="2189533"/>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5" name="Google Shape;1275;p48"/>
            <p:cNvSpPr/>
            <p:nvPr/>
          </p:nvSpPr>
          <p:spPr>
            <a:xfrm>
              <a:off x="9351499" y="2368681"/>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6" name="Google Shape;1276;p48"/>
            <p:cNvSpPr/>
            <p:nvPr/>
          </p:nvSpPr>
          <p:spPr>
            <a:xfrm>
              <a:off x="9168648" y="2636478"/>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7" name="Google Shape;1277;p48"/>
          <p:cNvGrpSpPr/>
          <p:nvPr/>
        </p:nvGrpSpPr>
        <p:grpSpPr>
          <a:xfrm>
            <a:off x="3699655" y="1245257"/>
            <a:ext cx="445260" cy="445260"/>
            <a:chOff x="4103687" y="-1288876"/>
            <a:chExt cx="3986212" cy="3986211"/>
          </a:xfrm>
        </p:grpSpPr>
        <p:sp>
          <p:nvSpPr>
            <p:cNvPr id="1278" name="Google Shape;1278;p48"/>
            <p:cNvSpPr/>
            <p:nvPr/>
          </p:nvSpPr>
          <p:spPr>
            <a:xfrm>
              <a:off x="4103687" y="-1288876"/>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8"/>
            <p:cNvSpPr/>
            <p:nvPr/>
          </p:nvSpPr>
          <p:spPr>
            <a:xfrm>
              <a:off x="5837237" y="-1288876"/>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0" name="Google Shape;1280;p48"/>
          <p:cNvGrpSpPr/>
          <p:nvPr/>
        </p:nvGrpSpPr>
        <p:grpSpPr>
          <a:xfrm>
            <a:off x="6907645" y="1245561"/>
            <a:ext cx="445803" cy="445535"/>
            <a:chOff x="9878272" y="2189913"/>
            <a:chExt cx="720199" cy="719767"/>
          </a:xfrm>
        </p:grpSpPr>
        <p:sp>
          <p:nvSpPr>
            <p:cNvPr id="1281" name="Google Shape;1281;p48"/>
            <p:cNvSpPr/>
            <p:nvPr/>
          </p:nvSpPr>
          <p:spPr>
            <a:xfrm>
              <a:off x="10056560" y="2471125"/>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2" name="Google Shape;1282;p48"/>
            <p:cNvSpPr/>
            <p:nvPr/>
          </p:nvSpPr>
          <p:spPr>
            <a:xfrm>
              <a:off x="9878272" y="2298859"/>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8"/>
            <p:cNvSpPr/>
            <p:nvPr/>
          </p:nvSpPr>
          <p:spPr>
            <a:xfrm>
              <a:off x="9994853" y="2189913"/>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4" name="Google Shape;1284;p48"/>
          <p:cNvGrpSpPr/>
          <p:nvPr/>
        </p:nvGrpSpPr>
        <p:grpSpPr>
          <a:xfrm>
            <a:off x="7549143" y="1245478"/>
            <a:ext cx="445700" cy="445701"/>
            <a:chOff x="10914618" y="2189780"/>
            <a:chExt cx="720033" cy="720033"/>
          </a:xfrm>
        </p:grpSpPr>
        <p:sp>
          <p:nvSpPr>
            <p:cNvPr id="1285" name="Google Shape;1285;p48"/>
            <p:cNvSpPr/>
            <p:nvPr/>
          </p:nvSpPr>
          <p:spPr>
            <a:xfrm>
              <a:off x="11401733" y="2463175"/>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8"/>
            <p:cNvSpPr/>
            <p:nvPr/>
          </p:nvSpPr>
          <p:spPr>
            <a:xfrm>
              <a:off x="10914618" y="2520075"/>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8"/>
            <p:cNvSpPr/>
            <p:nvPr/>
          </p:nvSpPr>
          <p:spPr>
            <a:xfrm>
              <a:off x="11136202" y="2189780"/>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8" name="Google Shape;1288;p48"/>
            <p:cNvSpPr/>
            <p:nvPr/>
          </p:nvSpPr>
          <p:spPr>
            <a:xfrm>
              <a:off x="10917856" y="2224012"/>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48"/>
            <p:cNvSpPr/>
            <p:nvPr/>
          </p:nvSpPr>
          <p:spPr>
            <a:xfrm>
              <a:off x="11069819" y="2616526"/>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8"/>
            <p:cNvSpPr/>
            <p:nvPr/>
          </p:nvSpPr>
          <p:spPr>
            <a:xfrm>
              <a:off x="11263647" y="2263796"/>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1" name="Google Shape;1291;p48"/>
          <p:cNvGrpSpPr/>
          <p:nvPr/>
        </p:nvGrpSpPr>
        <p:grpSpPr>
          <a:xfrm>
            <a:off x="1772664" y="538257"/>
            <a:ext cx="361521" cy="445816"/>
            <a:chOff x="1582665" y="518665"/>
            <a:chExt cx="584040" cy="720220"/>
          </a:xfrm>
        </p:grpSpPr>
        <p:sp>
          <p:nvSpPr>
            <p:cNvPr id="1292" name="Google Shape;1292;p48"/>
            <p:cNvSpPr/>
            <p:nvPr/>
          </p:nvSpPr>
          <p:spPr>
            <a:xfrm>
              <a:off x="1638485" y="1079245"/>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8"/>
            <p:cNvSpPr/>
            <p:nvPr/>
          </p:nvSpPr>
          <p:spPr>
            <a:xfrm>
              <a:off x="1590507" y="942838"/>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4" name="Google Shape;1294;p48"/>
            <p:cNvSpPr/>
            <p:nvPr/>
          </p:nvSpPr>
          <p:spPr>
            <a:xfrm>
              <a:off x="1582665" y="806661"/>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48"/>
            <p:cNvSpPr/>
            <p:nvPr/>
          </p:nvSpPr>
          <p:spPr>
            <a:xfrm>
              <a:off x="1665934" y="518665"/>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6" name="Google Shape;1296;p48"/>
            <p:cNvSpPr/>
            <p:nvPr/>
          </p:nvSpPr>
          <p:spPr>
            <a:xfrm>
              <a:off x="1639639" y="670254"/>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7" name="Google Shape;1297;p48"/>
          <p:cNvGrpSpPr/>
          <p:nvPr/>
        </p:nvGrpSpPr>
        <p:grpSpPr>
          <a:xfrm>
            <a:off x="2374048" y="538278"/>
            <a:ext cx="379481" cy="445796"/>
            <a:chOff x="2554206" y="518698"/>
            <a:chExt cx="613055" cy="720187"/>
          </a:xfrm>
        </p:grpSpPr>
        <p:sp>
          <p:nvSpPr>
            <p:cNvPr id="1298" name="Google Shape;1298;p48"/>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48"/>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8"/>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1" name="Google Shape;1301;p48"/>
          <p:cNvGrpSpPr/>
          <p:nvPr/>
        </p:nvGrpSpPr>
        <p:grpSpPr>
          <a:xfrm>
            <a:off x="6922223" y="492618"/>
            <a:ext cx="460705" cy="491455"/>
            <a:chOff x="9901824" y="444935"/>
            <a:chExt cx="744273" cy="793950"/>
          </a:xfrm>
        </p:grpSpPr>
        <p:grpSp>
          <p:nvGrpSpPr>
            <p:cNvPr id="1302" name="Google Shape;1302;p48"/>
            <p:cNvGrpSpPr/>
            <p:nvPr/>
          </p:nvGrpSpPr>
          <p:grpSpPr>
            <a:xfrm>
              <a:off x="9901824" y="444935"/>
              <a:ext cx="744273" cy="793950"/>
              <a:chOff x="9901824" y="444935"/>
              <a:chExt cx="744273" cy="793950"/>
            </a:xfrm>
          </p:grpSpPr>
          <p:sp>
            <p:nvSpPr>
              <p:cNvPr id="1303" name="Google Shape;1303;p48"/>
              <p:cNvSpPr/>
              <p:nvPr/>
            </p:nvSpPr>
            <p:spPr>
              <a:xfrm>
                <a:off x="10463799" y="551387"/>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8"/>
              <p:cNvSpPr/>
              <p:nvPr/>
            </p:nvSpPr>
            <p:spPr>
              <a:xfrm>
                <a:off x="10546077" y="811084"/>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8"/>
              <p:cNvSpPr/>
              <p:nvPr/>
            </p:nvSpPr>
            <p:spPr>
              <a:xfrm>
                <a:off x="10463799" y="1007132"/>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6" name="Google Shape;1306;p48"/>
              <p:cNvSpPr/>
              <p:nvPr/>
            </p:nvSpPr>
            <p:spPr>
              <a:xfrm>
                <a:off x="10008275" y="1007797"/>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8"/>
              <p:cNvSpPr/>
              <p:nvPr/>
            </p:nvSpPr>
            <p:spPr>
              <a:xfrm>
                <a:off x="9901824" y="811527"/>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8"/>
              <p:cNvSpPr/>
              <p:nvPr/>
            </p:nvSpPr>
            <p:spPr>
              <a:xfrm>
                <a:off x="10008275" y="551830"/>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9" name="Google Shape;1309;p48"/>
              <p:cNvSpPr/>
              <p:nvPr/>
            </p:nvSpPr>
            <p:spPr>
              <a:xfrm>
                <a:off x="10267751" y="444935"/>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0" name="Google Shape;1310;p48"/>
              <p:cNvSpPr/>
              <p:nvPr/>
            </p:nvSpPr>
            <p:spPr>
              <a:xfrm>
                <a:off x="10183698" y="1137091"/>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8"/>
              <p:cNvSpPr/>
              <p:nvPr/>
            </p:nvSpPr>
            <p:spPr>
              <a:xfrm>
                <a:off x="10188356" y="1175458"/>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2" name="Google Shape;1312;p48"/>
              <p:cNvSpPr/>
              <p:nvPr/>
            </p:nvSpPr>
            <p:spPr>
              <a:xfrm>
                <a:off x="10212751" y="1213160"/>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313" name="Google Shape;1313;p48"/>
            <p:cNvSpPr/>
            <p:nvPr/>
          </p:nvSpPr>
          <p:spPr>
            <a:xfrm>
              <a:off x="10047751" y="728140"/>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4" name="Google Shape;1314;p48"/>
            <p:cNvSpPr/>
            <p:nvPr/>
          </p:nvSpPr>
          <p:spPr>
            <a:xfrm>
              <a:off x="10063053" y="588423"/>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5" name="Google Shape;1315;p48"/>
            <p:cNvSpPr/>
            <p:nvPr/>
          </p:nvSpPr>
          <p:spPr>
            <a:xfrm>
              <a:off x="10276400" y="588423"/>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8"/>
            <p:cNvSpPr/>
            <p:nvPr/>
          </p:nvSpPr>
          <p:spPr>
            <a:xfrm>
              <a:off x="10280392" y="726366"/>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8"/>
            <p:cNvSpPr/>
            <p:nvPr/>
          </p:nvSpPr>
          <p:spPr>
            <a:xfrm>
              <a:off x="10116279" y="852777"/>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8"/>
            <p:cNvSpPr/>
            <p:nvPr/>
          </p:nvSpPr>
          <p:spPr>
            <a:xfrm>
              <a:off x="10276400" y="852777"/>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9" name="Google Shape;1319;p48"/>
          <p:cNvGrpSpPr/>
          <p:nvPr/>
        </p:nvGrpSpPr>
        <p:grpSpPr>
          <a:xfrm>
            <a:off x="2993392" y="538444"/>
            <a:ext cx="369868" cy="445629"/>
            <a:chOff x="3554761" y="518967"/>
            <a:chExt cx="597525" cy="719918"/>
          </a:xfrm>
        </p:grpSpPr>
        <p:sp>
          <p:nvSpPr>
            <p:cNvPr id="1320" name="Google Shape;1320;p48"/>
            <p:cNvSpPr/>
            <p:nvPr/>
          </p:nvSpPr>
          <p:spPr>
            <a:xfrm>
              <a:off x="3615879" y="884189"/>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1" name="Google Shape;1321;p48"/>
            <p:cNvSpPr/>
            <p:nvPr/>
          </p:nvSpPr>
          <p:spPr>
            <a:xfrm>
              <a:off x="3554761" y="671792"/>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2" name="Google Shape;1322;p48"/>
            <p:cNvSpPr/>
            <p:nvPr/>
          </p:nvSpPr>
          <p:spPr>
            <a:xfrm>
              <a:off x="3860350" y="634533"/>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8"/>
            <p:cNvSpPr/>
            <p:nvPr/>
          </p:nvSpPr>
          <p:spPr>
            <a:xfrm>
              <a:off x="3644023" y="518967"/>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4" name="Google Shape;1324;p48"/>
          <p:cNvGrpSpPr/>
          <p:nvPr/>
        </p:nvGrpSpPr>
        <p:grpSpPr>
          <a:xfrm>
            <a:off x="3603122" y="538232"/>
            <a:ext cx="370755" cy="445841"/>
            <a:chOff x="4539787" y="518625"/>
            <a:chExt cx="598958" cy="720261"/>
          </a:xfrm>
        </p:grpSpPr>
        <p:sp>
          <p:nvSpPr>
            <p:cNvPr id="1325" name="Google Shape;1325;p48"/>
            <p:cNvSpPr/>
            <p:nvPr/>
          </p:nvSpPr>
          <p:spPr>
            <a:xfrm>
              <a:off x="4849480" y="518625"/>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6" name="Google Shape;1326;p48"/>
            <p:cNvSpPr/>
            <p:nvPr/>
          </p:nvSpPr>
          <p:spPr>
            <a:xfrm>
              <a:off x="4599335" y="520361"/>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8"/>
            <p:cNvSpPr/>
            <p:nvPr/>
          </p:nvSpPr>
          <p:spPr>
            <a:xfrm>
              <a:off x="4539787" y="783813"/>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8"/>
            <p:cNvSpPr/>
            <p:nvPr/>
          </p:nvSpPr>
          <p:spPr>
            <a:xfrm>
              <a:off x="4854479" y="779907"/>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48"/>
            <p:cNvSpPr/>
            <p:nvPr/>
          </p:nvSpPr>
          <p:spPr>
            <a:xfrm>
              <a:off x="4661491" y="877996"/>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0" name="Google Shape;1330;p48"/>
          <p:cNvGrpSpPr/>
          <p:nvPr/>
        </p:nvGrpSpPr>
        <p:grpSpPr>
          <a:xfrm>
            <a:off x="4213740" y="538340"/>
            <a:ext cx="366917" cy="445733"/>
            <a:chOff x="5526246" y="518800"/>
            <a:chExt cx="592758" cy="720086"/>
          </a:xfrm>
        </p:grpSpPr>
        <p:sp>
          <p:nvSpPr>
            <p:cNvPr id="1331" name="Google Shape;1331;p48"/>
            <p:cNvSpPr/>
            <p:nvPr/>
          </p:nvSpPr>
          <p:spPr>
            <a:xfrm>
              <a:off x="5632379" y="518800"/>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8"/>
            <p:cNvSpPr/>
            <p:nvPr/>
          </p:nvSpPr>
          <p:spPr>
            <a:xfrm>
              <a:off x="5835019" y="549304"/>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3" name="Google Shape;1333;p48"/>
            <p:cNvSpPr/>
            <p:nvPr/>
          </p:nvSpPr>
          <p:spPr>
            <a:xfrm>
              <a:off x="5837907" y="834408"/>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4" name="Google Shape;1334;p48"/>
            <p:cNvSpPr/>
            <p:nvPr/>
          </p:nvSpPr>
          <p:spPr>
            <a:xfrm>
              <a:off x="5725035" y="886769"/>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48"/>
            <p:cNvSpPr/>
            <p:nvPr/>
          </p:nvSpPr>
          <p:spPr>
            <a:xfrm>
              <a:off x="5526246" y="866353"/>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8"/>
            <p:cNvSpPr/>
            <p:nvPr/>
          </p:nvSpPr>
          <p:spPr>
            <a:xfrm>
              <a:off x="5530337" y="638173"/>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7" name="Google Shape;1337;p48"/>
          <p:cNvGrpSpPr/>
          <p:nvPr/>
        </p:nvGrpSpPr>
        <p:grpSpPr>
          <a:xfrm>
            <a:off x="1168508" y="538334"/>
            <a:ext cx="364294" cy="445740"/>
            <a:chOff x="606645" y="518789"/>
            <a:chExt cx="588520" cy="720096"/>
          </a:xfrm>
        </p:grpSpPr>
        <p:sp>
          <p:nvSpPr>
            <p:cNvPr id="1338" name="Google Shape;1338;p48"/>
            <p:cNvSpPr/>
            <p:nvPr/>
          </p:nvSpPr>
          <p:spPr>
            <a:xfrm>
              <a:off x="659316" y="1025062"/>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48"/>
            <p:cNvSpPr/>
            <p:nvPr/>
          </p:nvSpPr>
          <p:spPr>
            <a:xfrm>
              <a:off x="606645" y="862057"/>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8"/>
            <p:cNvSpPr/>
            <p:nvPr/>
          </p:nvSpPr>
          <p:spPr>
            <a:xfrm>
              <a:off x="661721" y="699053"/>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8"/>
            <p:cNvSpPr/>
            <p:nvPr/>
          </p:nvSpPr>
          <p:spPr>
            <a:xfrm>
              <a:off x="683367" y="518789"/>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2" name="Google Shape;1342;p48"/>
          <p:cNvGrpSpPr/>
          <p:nvPr/>
        </p:nvGrpSpPr>
        <p:grpSpPr>
          <a:xfrm>
            <a:off x="7622791" y="538311"/>
            <a:ext cx="298405" cy="445762"/>
            <a:chOff x="11033597" y="518752"/>
            <a:chExt cx="482075" cy="720133"/>
          </a:xfrm>
        </p:grpSpPr>
        <p:sp>
          <p:nvSpPr>
            <p:cNvPr id="1343" name="Google Shape;1343;p48"/>
            <p:cNvSpPr/>
            <p:nvPr/>
          </p:nvSpPr>
          <p:spPr>
            <a:xfrm>
              <a:off x="11033597" y="921962"/>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4" name="Google Shape;1344;p48"/>
            <p:cNvSpPr/>
            <p:nvPr/>
          </p:nvSpPr>
          <p:spPr>
            <a:xfrm>
              <a:off x="11142821" y="518752"/>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5" name="Google Shape;1345;p48"/>
            <p:cNvSpPr/>
            <p:nvPr/>
          </p:nvSpPr>
          <p:spPr>
            <a:xfrm>
              <a:off x="11052228" y="1084038"/>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6" name="Google Shape;1346;p48"/>
            <p:cNvSpPr/>
            <p:nvPr/>
          </p:nvSpPr>
          <p:spPr>
            <a:xfrm>
              <a:off x="11051762" y="759185"/>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47" name="Google Shape;1347;p48"/>
          <p:cNvGrpSpPr/>
          <p:nvPr/>
        </p:nvGrpSpPr>
        <p:grpSpPr>
          <a:xfrm>
            <a:off x="6221656" y="492618"/>
            <a:ext cx="460705" cy="491455"/>
            <a:chOff x="8770051" y="444935"/>
            <a:chExt cx="744273" cy="793950"/>
          </a:xfrm>
        </p:grpSpPr>
        <p:sp>
          <p:nvSpPr>
            <p:cNvPr id="1348" name="Google Shape;1348;p48"/>
            <p:cNvSpPr/>
            <p:nvPr/>
          </p:nvSpPr>
          <p:spPr>
            <a:xfrm>
              <a:off x="8968558" y="910519"/>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9" name="Google Shape;1349;p48"/>
            <p:cNvSpPr/>
            <p:nvPr/>
          </p:nvSpPr>
          <p:spPr>
            <a:xfrm>
              <a:off x="8960465" y="586953"/>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0" name="Google Shape;1350;p48"/>
            <p:cNvSpPr/>
            <p:nvPr/>
          </p:nvSpPr>
          <p:spPr>
            <a:xfrm>
              <a:off x="8930121" y="697351"/>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1" name="Google Shape;1351;p48"/>
            <p:cNvSpPr/>
            <p:nvPr/>
          </p:nvSpPr>
          <p:spPr>
            <a:xfrm>
              <a:off x="8930847" y="803935"/>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2" name="Google Shape;1352;p48"/>
            <p:cNvSpPr/>
            <p:nvPr/>
          </p:nvSpPr>
          <p:spPr>
            <a:xfrm>
              <a:off x="9031006" y="1017103"/>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53" name="Google Shape;1353;p48"/>
            <p:cNvGrpSpPr/>
            <p:nvPr/>
          </p:nvGrpSpPr>
          <p:grpSpPr>
            <a:xfrm>
              <a:off x="8770051" y="444935"/>
              <a:ext cx="744273" cy="793950"/>
              <a:chOff x="6565437" y="1095594"/>
              <a:chExt cx="744273" cy="793950"/>
            </a:xfrm>
          </p:grpSpPr>
          <p:sp>
            <p:nvSpPr>
              <p:cNvPr id="1354" name="Google Shape;1354;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9" name="Google Shape;1359;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0" name="Google Shape;1360;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1" name="Google Shape;1361;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64" name="Google Shape;1364;p48"/>
          <p:cNvGrpSpPr/>
          <p:nvPr/>
        </p:nvGrpSpPr>
        <p:grpSpPr>
          <a:xfrm>
            <a:off x="4820520" y="492618"/>
            <a:ext cx="460705" cy="491455"/>
            <a:chOff x="6506504" y="444935"/>
            <a:chExt cx="744273" cy="793950"/>
          </a:xfrm>
        </p:grpSpPr>
        <p:sp>
          <p:nvSpPr>
            <p:cNvPr id="1365" name="Google Shape;1365;p48"/>
            <p:cNvSpPr/>
            <p:nvPr/>
          </p:nvSpPr>
          <p:spPr>
            <a:xfrm>
              <a:off x="6666683" y="586978"/>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6" name="Google Shape;1366;p48"/>
            <p:cNvSpPr/>
            <p:nvPr/>
          </p:nvSpPr>
          <p:spPr>
            <a:xfrm>
              <a:off x="6664423" y="767526"/>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7" name="Google Shape;1367;p48"/>
            <p:cNvSpPr/>
            <p:nvPr/>
          </p:nvSpPr>
          <p:spPr>
            <a:xfrm>
              <a:off x="6727642" y="947581"/>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68" name="Google Shape;1368;p48"/>
            <p:cNvGrpSpPr/>
            <p:nvPr/>
          </p:nvGrpSpPr>
          <p:grpSpPr>
            <a:xfrm>
              <a:off x="6506504" y="444935"/>
              <a:ext cx="744273" cy="793950"/>
              <a:chOff x="6565437" y="1095594"/>
              <a:chExt cx="744273" cy="793950"/>
            </a:xfrm>
          </p:grpSpPr>
          <p:sp>
            <p:nvSpPr>
              <p:cNvPr id="1369" name="Google Shape;1369;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0" name="Google Shape;1370;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1" name="Google Shape;1371;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2" name="Google Shape;1372;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3" name="Google Shape;1373;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4" name="Google Shape;1374;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8" name="Google Shape;1378;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79" name="Google Shape;1379;p48"/>
          <p:cNvGrpSpPr/>
          <p:nvPr/>
        </p:nvGrpSpPr>
        <p:grpSpPr>
          <a:xfrm>
            <a:off x="5521088" y="492618"/>
            <a:ext cx="460705" cy="491455"/>
            <a:chOff x="7638277" y="444935"/>
            <a:chExt cx="744273" cy="793950"/>
          </a:xfrm>
        </p:grpSpPr>
        <p:sp>
          <p:nvSpPr>
            <p:cNvPr id="1380" name="Google Shape;1380;p48"/>
            <p:cNvSpPr/>
            <p:nvPr/>
          </p:nvSpPr>
          <p:spPr>
            <a:xfrm>
              <a:off x="8012931" y="586978"/>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1" name="Google Shape;1381;p48"/>
            <p:cNvSpPr/>
            <p:nvPr/>
          </p:nvSpPr>
          <p:spPr>
            <a:xfrm>
              <a:off x="7789628" y="587029"/>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2" name="Google Shape;1382;p48"/>
            <p:cNvSpPr/>
            <p:nvPr/>
          </p:nvSpPr>
          <p:spPr>
            <a:xfrm>
              <a:off x="8012931" y="848854"/>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3" name="Google Shape;1383;p48"/>
            <p:cNvSpPr/>
            <p:nvPr/>
          </p:nvSpPr>
          <p:spPr>
            <a:xfrm>
              <a:off x="7804733" y="848854"/>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84" name="Google Shape;1384;p48"/>
            <p:cNvGrpSpPr/>
            <p:nvPr/>
          </p:nvGrpSpPr>
          <p:grpSpPr>
            <a:xfrm>
              <a:off x="7638277" y="444935"/>
              <a:ext cx="744273" cy="793950"/>
              <a:chOff x="6565437" y="1095594"/>
              <a:chExt cx="744273" cy="793950"/>
            </a:xfrm>
          </p:grpSpPr>
          <p:sp>
            <p:nvSpPr>
              <p:cNvPr id="1385" name="Google Shape;1385;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95" name="Google Shape;1395;p48"/>
          <p:cNvGrpSpPr/>
          <p:nvPr/>
        </p:nvGrpSpPr>
        <p:grpSpPr>
          <a:xfrm>
            <a:off x="3061198" y="2682173"/>
            <a:ext cx="445779" cy="400764"/>
            <a:chOff x="3778727" y="3968016"/>
            <a:chExt cx="720160" cy="647438"/>
          </a:xfrm>
        </p:grpSpPr>
        <p:sp>
          <p:nvSpPr>
            <p:cNvPr id="1396" name="Google Shape;1396;p48"/>
            <p:cNvSpPr/>
            <p:nvPr/>
          </p:nvSpPr>
          <p:spPr>
            <a:xfrm>
              <a:off x="3957011" y="4409821"/>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7" name="Google Shape;1397;p48"/>
            <p:cNvSpPr/>
            <p:nvPr/>
          </p:nvSpPr>
          <p:spPr>
            <a:xfrm>
              <a:off x="4002092" y="4507321"/>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8" name="Google Shape;1398;p48"/>
            <p:cNvSpPr/>
            <p:nvPr/>
          </p:nvSpPr>
          <p:spPr>
            <a:xfrm>
              <a:off x="3780312" y="4026607"/>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9" name="Google Shape;1399;p48"/>
            <p:cNvSpPr/>
            <p:nvPr/>
          </p:nvSpPr>
          <p:spPr>
            <a:xfrm>
              <a:off x="3868662" y="4217988"/>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48"/>
            <p:cNvSpPr/>
            <p:nvPr/>
          </p:nvSpPr>
          <p:spPr>
            <a:xfrm>
              <a:off x="3824940" y="4122297"/>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48"/>
            <p:cNvSpPr/>
            <p:nvPr/>
          </p:nvSpPr>
          <p:spPr>
            <a:xfrm>
              <a:off x="3912610" y="4313678"/>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2" name="Google Shape;1402;p48"/>
            <p:cNvSpPr/>
            <p:nvPr/>
          </p:nvSpPr>
          <p:spPr>
            <a:xfrm>
              <a:off x="3778727" y="3968016"/>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3" name="Google Shape;1403;p48"/>
          <p:cNvGrpSpPr/>
          <p:nvPr/>
        </p:nvGrpSpPr>
        <p:grpSpPr>
          <a:xfrm>
            <a:off x="1138083" y="2667248"/>
            <a:ext cx="445680" cy="430613"/>
            <a:chOff x="557494" y="3943905"/>
            <a:chExt cx="720000" cy="695660"/>
          </a:xfrm>
        </p:grpSpPr>
        <p:sp>
          <p:nvSpPr>
            <p:cNvPr id="1404" name="Google Shape;1404;p48"/>
            <p:cNvSpPr/>
            <p:nvPr/>
          </p:nvSpPr>
          <p:spPr>
            <a:xfrm>
              <a:off x="557494" y="3943905"/>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8"/>
            <p:cNvSpPr/>
            <p:nvPr/>
          </p:nvSpPr>
          <p:spPr>
            <a:xfrm>
              <a:off x="651816" y="4237675"/>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8"/>
            <p:cNvSpPr/>
            <p:nvPr/>
          </p:nvSpPr>
          <p:spPr>
            <a:xfrm>
              <a:off x="564298" y="4047588"/>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8"/>
            <p:cNvSpPr/>
            <p:nvPr/>
          </p:nvSpPr>
          <p:spPr>
            <a:xfrm>
              <a:off x="739569" y="4428695"/>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8" name="Google Shape;1408;p48"/>
          <p:cNvGrpSpPr/>
          <p:nvPr/>
        </p:nvGrpSpPr>
        <p:grpSpPr>
          <a:xfrm>
            <a:off x="4343305" y="2659659"/>
            <a:ext cx="445833" cy="445792"/>
            <a:chOff x="5926265" y="3931644"/>
            <a:chExt cx="720246" cy="720181"/>
          </a:xfrm>
        </p:grpSpPr>
        <p:sp>
          <p:nvSpPr>
            <p:cNvPr id="1409" name="Google Shape;1409;p48"/>
            <p:cNvSpPr/>
            <p:nvPr/>
          </p:nvSpPr>
          <p:spPr>
            <a:xfrm>
              <a:off x="5926265" y="3931644"/>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8"/>
            <p:cNvSpPr/>
            <p:nvPr/>
          </p:nvSpPr>
          <p:spPr>
            <a:xfrm>
              <a:off x="5926265" y="4296205"/>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1" name="Google Shape;1411;p48"/>
            <p:cNvSpPr/>
            <p:nvPr/>
          </p:nvSpPr>
          <p:spPr>
            <a:xfrm>
              <a:off x="6290862" y="4296205"/>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8"/>
            <p:cNvSpPr/>
            <p:nvPr/>
          </p:nvSpPr>
          <p:spPr>
            <a:xfrm>
              <a:off x="6290862" y="3931644"/>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3" name="Google Shape;1413;p48"/>
          <p:cNvGrpSpPr/>
          <p:nvPr/>
        </p:nvGrpSpPr>
        <p:grpSpPr>
          <a:xfrm>
            <a:off x="1779066" y="2679213"/>
            <a:ext cx="445680" cy="406684"/>
            <a:chOff x="1631150" y="3963234"/>
            <a:chExt cx="720000" cy="657002"/>
          </a:xfrm>
        </p:grpSpPr>
        <p:sp>
          <p:nvSpPr>
            <p:cNvPr id="1414" name="Google Shape;1414;p48"/>
            <p:cNvSpPr/>
            <p:nvPr/>
          </p:nvSpPr>
          <p:spPr>
            <a:xfrm>
              <a:off x="1631150" y="3963234"/>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8"/>
            <p:cNvSpPr/>
            <p:nvPr/>
          </p:nvSpPr>
          <p:spPr>
            <a:xfrm>
              <a:off x="1846141" y="4464896"/>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8"/>
            <p:cNvSpPr/>
            <p:nvPr/>
          </p:nvSpPr>
          <p:spPr>
            <a:xfrm>
              <a:off x="1776241" y="4321879"/>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8"/>
            <p:cNvSpPr/>
            <p:nvPr/>
          </p:nvSpPr>
          <p:spPr>
            <a:xfrm>
              <a:off x="1639308" y="4039143"/>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8"/>
            <p:cNvSpPr/>
            <p:nvPr/>
          </p:nvSpPr>
          <p:spPr>
            <a:xfrm>
              <a:off x="1708546" y="4181721"/>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9" name="Google Shape;1419;p48"/>
          <p:cNvGrpSpPr/>
          <p:nvPr/>
        </p:nvGrpSpPr>
        <p:grpSpPr>
          <a:xfrm>
            <a:off x="2420095" y="2678629"/>
            <a:ext cx="445680" cy="407853"/>
            <a:chOff x="2704878" y="3962290"/>
            <a:chExt cx="720000" cy="658889"/>
          </a:xfrm>
        </p:grpSpPr>
        <p:sp>
          <p:nvSpPr>
            <p:cNvPr id="1420" name="Google Shape;1420;p48"/>
            <p:cNvSpPr/>
            <p:nvPr/>
          </p:nvSpPr>
          <p:spPr>
            <a:xfrm>
              <a:off x="2704878" y="3962290"/>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8"/>
            <p:cNvSpPr/>
            <p:nvPr/>
          </p:nvSpPr>
          <p:spPr>
            <a:xfrm>
              <a:off x="2824150" y="4257325"/>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8"/>
            <p:cNvSpPr/>
            <p:nvPr/>
          </p:nvSpPr>
          <p:spPr>
            <a:xfrm>
              <a:off x="2939432" y="4493753"/>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8"/>
            <p:cNvSpPr/>
            <p:nvPr/>
          </p:nvSpPr>
          <p:spPr>
            <a:xfrm>
              <a:off x="2882012" y="4375650"/>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8"/>
            <p:cNvSpPr/>
            <p:nvPr/>
          </p:nvSpPr>
          <p:spPr>
            <a:xfrm>
              <a:off x="2710863" y="4024227"/>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8"/>
            <p:cNvSpPr/>
            <p:nvPr/>
          </p:nvSpPr>
          <p:spPr>
            <a:xfrm>
              <a:off x="2768061" y="4141886"/>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8"/>
          <p:cNvGrpSpPr/>
          <p:nvPr/>
        </p:nvGrpSpPr>
        <p:grpSpPr>
          <a:xfrm>
            <a:off x="3702366" y="2680587"/>
            <a:ext cx="445549" cy="403935"/>
            <a:chOff x="4852681" y="3965454"/>
            <a:chExt cx="719788" cy="652561"/>
          </a:xfrm>
        </p:grpSpPr>
        <p:sp>
          <p:nvSpPr>
            <p:cNvPr id="1427" name="Google Shape;1427;p48"/>
            <p:cNvSpPr/>
            <p:nvPr/>
          </p:nvSpPr>
          <p:spPr>
            <a:xfrm>
              <a:off x="5209000" y="4246819"/>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8"/>
            <p:cNvSpPr/>
            <p:nvPr/>
          </p:nvSpPr>
          <p:spPr>
            <a:xfrm>
              <a:off x="4852681" y="4246819"/>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8"/>
            <p:cNvSpPr/>
            <p:nvPr/>
          </p:nvSpPr>
          <p:spPr>
            <a:xfrm>
              <a:off x="5044529" y="3965454"/>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0" name="Google Shape;1430;p48"/>
          <p:cNvGrpSpPr/>
          <p:nvPr/>
        </p:nvGrpSpPr>
        <p:grpSpPr>
          <a:xfrm>
            <a:off x="4984527" y="2671024"/>
            <a:ext cx="445818" cy="423063"/>
            <a:chOff x="7000306" y="3950004"/>
            <a:chExt cx="720224" cy="683463"/>
          </a:xfrm>
        </p:grpSpPr>
        <p:sp>
          <p:nvSpPr>
            <p:cNvPr id="1431" name="Google Shape;1431;p48"/>
            <p:cNvSpPr/>
            <p:nvPr/>
          </p:nvSpPr>
          <p:spPr>
            <a:xfrm>
              <a:off x="7360523" y="4087992"/>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8"/>
            <p:cNvSpPr/>
            <p:nvPr/>
          </p:nvSpPr>
          <p:spPr>
            <a:xfrm>
              <a:off x="7359894" y="4304384"/>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3" name="Google Shape;1433;p48"/>
            <p:cNvSpPr/>
            <p:nvPr/>
          </p:nvSpPr>
          <p:spPr>
            <a:xfrm>
              <a:off x="7079935" y="4304384"/>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4" name="Google Shape;1434;p48"/>
            <p:cNvSpPr/>
            <p:nvPr/>
          </p:nvSpPr>
          <p:spPr>
            <a:xfrm>
              <a:off x="7000306" y="4087992"/>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5" name="Google Shape;1435;p48"/>
            <p:cNvSpPr/>
            <p:nvPr/>
          </p:nvSpPr>
          <p:spPr>
            <a:xfrm>
              <a:off x="7228925" y="3950004"/>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6" name="Google Shape;1436;p48"/>
          <p:cNvGrpSpPr/>
          <p:nvPr/>
        </p:nvGrpSpPr>
        <p:grpSpPr>
          <a:xfrm>
            <a:off x="5625735" y="2668821"/>
            <a:ext cx="445779" cy="427468"/>
            <a:chOff x="8074325" y="3946445"/>
            <a:chExt cx="720160" cy="690579"/>
          </a:xfrm>
        </p:grpSpPr>
        <p:sp>
          <p:nvSpPr>
            <p:cNvPr id="1437" name="Google Shape;1437;p48"/>
            <p:cNvSpPr/>
            <p:nvPr/>
          </p:nvSpPr>
          <p:spPr>
            <a:xfrm>
              <a:off x="8177523" y="4291846"/>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8" name="Google Shape;1438;p48"/>
            <p:cNvSpPr/>
            <p:nvPr/>
          </p:nvSpPr>
          <p:spPr>
            <a:xfrm>
              <a:off x="8434850" y="3946445"/>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9" name="Google Shape;1439;p48"/>
            <p:cNvSpPr/>
            <p:nvPr/>
          </p:nvSpPr>
          <p:spPr>
            <a:xfrm>
              <a:off x="8434850" y="4171301"/>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0" name="Google Shape;1440;p48"/>
            <p:cNvSpPr/>
            <p:nvPr/>
          </p:nvSpPr>
          <p:spPr>
            <a:xfrm>
              <a:off x="8434850" y="4291846"/>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1" name="Google Shape;1441;p48"/>
            <p:cNvSpPr/>
            <p:nvPr/>
          </p:nvSpPr>
          <p:spPr>
            <a:xfrm>
              <a:off x="8074325" y="4171301"/>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2" name="Google Shape;1442;p48"/>
            <p:cNvSpPr/>
            <p:nvPr/>
          </p:nvSpPr>
          <p:spPr>
            <a:xfrm>
              <a:off x="8177523" y="3946445"/>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43" name="Google Shape;1443;p48"/>
          <p:cNvGrpSpPr/>
          <p:nvPr/>
        </p:nvGrpSpPr>
        <p:grpSpPr>
          <a:xfrm>
            <a:off x="6908080" y="2682770"/>
            <a:ext cx="445629" cy="399565"/>
            <a:chOff x="9878975" y="3932835"/>
            <a:chExt cx="719918" cy="645502"/>
          </a:xfrm>
        </p:grpSpPr>
        <p:sp>
          <p:nvSpPr>
            <p:cNvPr id="1444" name="Google Shape;1444;p48"/>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8"/>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8"/>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7" name="Google Shape;1447;p48"/>
          <p:cNvGrpSpPr/>
          <p:nvPr/>
        </p:nvGrpSpPr>
        <p:grpSpPr>
          <a:xfrm>
            <a:off x="7549097" y="2671571"/>
            <a:ext cx="445785" cy="421964"/>
            <a:chOff x="10914544" y="3914742"/>
            <a:chExt cx="720170" cy="681687"/>
          </a:xfrm>
        </p:grpSpPr>
        <p:sp>
          <p:nvSpPr>
            <p:cNvPr id="1448" name="Google Shape;1448;p48"/>
            <p:cNvSpPr/>
            <p:nvPr/>
          </p:nvSpPr>
          <p:spPr>
            <a:xfrm>
              <a:off x="10914544" y="3914742"/>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8"/>
            <p:cNvSpPr/>
            <p:nvPr/>
          </p:nvSpPr>
          <p:spPr>
            <a:xfrm>
              <a:off x="10933187" y="4266889"/>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8"/>
            <p:cNvSpPr/>
            <p:nvPr/>
          </p:nvSpPr>
          <p:spPr>
            <a:xfrm>
              <a:off x="11285615" y="4203950"/>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8"/>
            <p:cNvSpPr/>
            <p:nvPr/>
          </p:nvSpPr>
          <p:spPr>
            <a:xfrm>
              <a:off x="11222808" y="3914742"/>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2" name="Google Shape;1452;p48"/>
          <p:cNvGrpSpPr/>
          <p:nvPr/>
        </p:nvGrpSpPr>
        <p:grpSpPr>
          <a:xfrm>
            <a:off x="6266887" y="2679685"/>
            <a:ext cx="445805" cy="405735"/>
            <a:chOff x="8843122" y="3927851"/>
            <a:chExt cx="720202" cy="655469"/>
          </a:xfrm>
        </p:grpSpPr>
        <p:sp>
          <p:nvSpPr>
            <p:cNvPr id="1453" name="Google Shape;1453;p48"/>
            <p:cNvSpPr/>
            <p:nvPr/>
          </p:nvSpPr>
          <p:spPr>
            <a:xfrm>
              <a:off x="8843122" y="4171964"/>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8"/>
            <p:cNvSpPr/>
            <p:nvPr/>
          </p:nvSpPr>
          <p:spPr>
            <a:xfrm>
              <a:off x="9232824" y="4171964"/>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48"/>
            <p:cNvSpPr/>
            <p:nvPr/>
          </p:nvSpPr>
          <p:spPr>
            <a:xfrm>
              <a:off x="9108305" y="4366960"/>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8"/>
            <p:cNvSpPr/>
            <p:nvPr/>
          </p:nvSpPr>
          <p:spPr>
            <a:xfrm>
              <a:off x="8990881" y="3927851"/>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8"/>
            <p:cNvSpPr/>
            <p:nvPr/>
          </p:nvSpPr>
          <p:spPr>
            <a:xfrm>
              <a:off x="8988924" y="4133407"/>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8"/>
            <p:cNvSpPr/>
            <p:nvPr/>
          </p:nvSpPr>
          <p:spPr>
            <a:xfrm>
              <a:off x="9232824" y="4134881"/>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9" name="Google Shape;1459;p48"/>
          <p:cNvGrpSpPr/>
          <p:nvPr/>
        </p:nvGrpSpPr>
        <p:grpSpPr>
          <a:xfrm>
            <a:off x="3069757" y="1978247"/>
            <a:ext cx="445812" cy="394518"/>
            <a:chOff x="1510757" y="2733015"/>
            <a:chExt cx="720214" cy="637347"/>
          </a:xfrm>
        </p:grpSpPr>
        <p:sp>
          <p:nvSpPr>
            <p:cNvPr id="1460" name="Google Shape;1460;p48"/>
            <p:cNvSpPr/>
            <p:nvPr/>
          </p:nvSpPr>
          <p:spPr>
            <a:xfrm>
              <a:off x="1774546" y="2983213"/>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8"/>
            <p:cNvSpPr/>
            <p:nvPr/>
          </p:nvSpPr>
          <p:spPr>
            <a:xfrm>
              <a:off x="2000650" y="2934227"/>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8"/>
            <p:cNvSpPr/>
            <p:nvPr/>
          </p:nvSpPr>
          <p:spPr>
            <a:xfrm>
              <a:off x="1774546" y="2733015"/>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8"/>
            <p:cNvSpPr/>
            <p:nvPr/>
          </p:nvSpPr>
          <p:spPr>
            <a:xfrm>
              <a:off x="1951107" y="2751450"/>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8"/>
            <p:cNvSpPr/>
            <p:nvPr/>
          </p:nvSpPr>
          <p:spPr>
            <a:xfrm>
              <a:off x="1858610" y="3218135"/>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8"/>
            <p:cNvSpPr/>
            <p:nvPr/>
          </p:nvSpPr>
          <p:spPr>
            <a:xfrm>
              <a:off x="1521825" y="2934227"/>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8"/>
            <p:cNvSpPr/>
            <p:nvPr/>
          </p:nvSpPr>
          <p:spPr>
            <a:xfrm>
              <a:off x="1510757" y="2742496"/>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7" name="Google Shape;1467;p48"/>
          <p:cNvGrpSpPr/>
          <p:nvPr/>
        </p:nvGrpSpPr>
        <p:grpSpPr>
          <a:xfrm>
            <a:off x="3761148" y="1995767"/>
            <a:ext cx="445767" cy="359478"/>
            <a:chOff x="2595501" y="2761318"/>
            <a:chExt cx="720141" cy="580739"/>
          </a:xfrm>
        </p:grpSpPr>
        <p:sp>
          <p:nvSpPr>
            <p:cNvPr id="1468" name="Google Shape;1468;p48"/>
            <p:cNvSpPr/>
            <p:nvPr/>
          </p:nvSpPr>
          <p:spPr>
            <a:xfrm>
              <a:off x="2595501" y="2777400"/>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9" name="Google Shape;1469;p48"/>
            <p:cNvSpPr/>
            <p:nvPr/>
          </p:nvSpPr>
          <p:spPr>
            <a:xfrm>
              <a:off x="2903528" y="3067770"/>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8"/>
            <p:cNvSpPr/>
            <p:nvPr/>
          </p:nvSpPr>
          <p:spPr>
            <a:xfrm>
              <a:off x="2635397" y="3004782"/>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8"/>
            <p:cNvSpPr/>
            <p:nvPr/>
          </p:nvSpPr>
          <p:spPr>
            <a:xfrm>
              <a:off x="2966382" y="2761318"/>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2" name="Google Shape;1472;p48"/>
          <p:cNvGrpSpPr/>
          <p:nvPr/>
        </p:nvGrpSpPr>
        <p:grpSpPr>
          <a:xfrm>
            <a:off x="5143819" y="1952735"/>
            <a:ext cx="443879" cy="445541"/>
            <a:chOff x="4764809" y="2691801"/>
            <a:chExt cx="717090" cy="719775"/>
          </a:xfrm>
        </p:grpSpPr>
        <p:sp>
          <p:nvSpPr>
            <p:cNvPr id="1473" name="Google Shape;1473;p48"/>
            <p:cNvSpPr/>
            <p:nvPr/>
          </p:nvSpPr>
          <p:spPr>
            <a:xfrm>
              <a:off x="5143387" y="2739968"/>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8"/>
            <p:cNvSpPr/>
            <p:nvPr/>
          </p:nvSpPr>
          <p:spPr>
            <a:xfrm>
              <a:off x="4783248" y="2925790"/>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8"/>
            <p:cNvSpPr/>
            <p:nvPr/>
          </p:nvSpPr>
          <p:spPr>
            <a:xfrm>
              <a:off x="4764809" y="2691801"/>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6" name="Google Shape;1476;p48"/>
          <p:cNvGrpSpPr/>
          <p:nvPr/>
        </p:nvGrpSpPr>
        <p:grpSpPr>
          <a:xfrm>
            <a:off x="4452495" y="1981700"/>
            <a:ext cx="445746" cy="387612"/>
            <a:chOff x="3680173" y="2738593"/>
            <a:chExt cx="720106" cy="626190"/>
          </a:xfrm>
        </p:grpSpPr>
        <p:sp>
          <p:nvSpPr>
            <p:cNvPr id="1477" name="Google Shape;1477;p48"/>
            <p:cNvSpPr/>
            <p:nvPr/>
          </p:nvSpPr>
          <p:spPr>
            <a:xfrm>
              <a:off x="3680173" y="2739979"/>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8"/>
            <p:cNvSpPr/>
            <p:nvPr/>
          </p:nvSpPr>
          <p:spPr>
            <a:xfrm>
              <a:off x="3743529" y="2915755"/>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48"/>
            <p:cNvSpPr/>
            <p:nvPr/>
          </p:nvSpPr>
          <p:spPr>
            <a:xfrm>
              <a:off x="4061000" y="2738593"/>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0" name="Google Shape;1480;p48"/>
          <p:cNvGrpSpPr/>
          <p:nvPr/>
        </p:nvGrpSpPr>
        <p:grpSpPr>
          <a:xfrm>
            <a:off x="6524582" y="1952696"/>
            <a:ext cx="443283" cy="445620"/>
            <a:chOff x="6931035" y="2691736"/>
            <a:chExt cx="716128" cy="719903"/>
          </a:xfrm>
        </p:grpSpPr>
        <p:sp>
          <p:nvSpPr>
            <p:cNvPr id="1481" name="Google Shape;1481;p48"/>
            <p:cNvSpPr/>
            <p:nvPr/>
          </p:nvSpPr>
          <p:spPr>
            <a:xfrm>
              <a:off x="7304099" y="2937699"/>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8"/>
            <p:cNvSpPr/>
            <p:nvPr/>
          </p:nvSpPr>
          <p:spPr>
            <a:xfrm>
              <a:off x="6931035" y="2937699"/>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8"/>
            <p:cNvSpPr/>
            <p:nvPr/>
          </p:nvSpPr>
          <p:spPr>
            <a:xfrm>
              <a:off x="7175631" y="2691736"/>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8"/>
            <p:cNvSpPr/>
            <p:nvPr/>
          </p:nvSpPr>
          <p:spPr>
            <a:xfrm>
              <a:off x="7175631" y="3066271"/>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5" name="Google Shape;1485;p48"/>
          <p:cNvGrpSpPr/>
          <p:nvPr/>
        </p:nvGrpSpPr>
        <p:grpSpPr>
          <a:xfrm>
            <a:off x="5833276" y="1952648"/>
            <a:ext cx="445727" cy="445714"/>
            <a:chOff x="5846429" y="2691660"/>
            <a:chExt cx="720076" cy="720055"/>
          </a:xfrm>
        </p:grpSpPr>
        <p:sp>
          <p:nvSpPr>
            <p:cNvPr id="1486" name="Google Shape;1486;p48"/>
            <p:cNvSpPr/>
            <p:nvPr/>
          </p:nvSpPr>
          <p:spPr>
            <a:xfrm>
              <a:off x="6207893" y="2691660"/>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8"/>
            <p:cNvSpPr/>
            <p:nvPr/>
          </p:nvSpPr>
          <p:spPr>
            <a:xfrm>
              <a:off x="5846429" y="2694269"/>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48"/>
            <p:cNvSpPr/>
            <p:nvPr/>
          </p:nvSpPr>
          <p:spPr>
            <a:xfrm>
              <a:off x="5849043" y="2988600"/>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48"/>
            <p:cNvSpPr/>
            <p:nvPr/>
          </p:nvSpPr>
          <p:spPr>
            <a:xfrm>
              <a:off x="6143252" y="3053348"/>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0" name="Google Shape;1490;p48"/>
          <p:cNvGrpSpPr/>
          <p:nvPr/>
        </p:nvGrpSpPr>
        <p:grpSpPr>
          <a:xfrm>
            <a:off x="2520481" y="1952593"/>
            <a:ext cx="303698" cy="445825"/>
            <a:chOff x="655600" y="2691571"/>
            <a:chExt cx="490627" cy="720234"/>
          </a:xfrm>
        </p:grpSpPr>
        <p:sp>
          <p:nvSpPr>
            <p:cNvPr id="1491" name="Google Shape;1491;p48"/>
            <p:cNvSpPr/>
            <p:nvPr/>
          </p:nvSpPr>
          <p:spPr>
            <a:xfrm>
              <a:off x="781315" y="2969157"/>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2" name="Google Shape;1492;p48"/>
            <p:cNvSpPr/>
            <p:nvPr/>
          </p:nvSpPr>
          <p:spPr>
            <a:xfrm>
              <a:off x="850087" y="2691571"/>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3" name="Google Shape;1493;p48"/>
            <p:cNvSpPr/>
            <p:nvPr/>
          </p:nvSpPr>
          <p:spPr>
            <a:xfrm>
              <a:off x="655600" y="2772089"/>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8"/>
            <p:cNvSpPr/>
            <p:nvPr/>
          </p:nvSpPr>
          <p:spPr>
            <a:xfrm>
              <a:off x="673846" y="3161998"/>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8"/>
            <p:cNvSpPr/>
            <p:nvPr/>
          </p:nvSpPr>
          <p:spPr>
            <a:xfrm>
              <a:off x="959159" y="3042831"/>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6" name="Google Shape;1496;p48"/>
          <p:cNvGrpSpPr/>
          <p:nvPr/>
        </p:nvGrpSpPr>
        <p:grpSpPr>
          <a:xfrm>
            <a:off x="7213443" y="1952709"/>
            <a:ext cx="189785" cy="445592"/>
            <a:chOff x="8011692" y="2691759"/>
            <a:chExt cx="306600" cy="719859"/>
          </a:xfrm>
        </p:grpSpPr>
        <p:sp>
          <p:nvSpPr>
            <p:cNvPr id="1497" name="Google Shape;1497;p48"/>
            <p:cNvSpPr/>
            <p:nvPr/>
          </p:nvSpPr>
          <p:spPr>
            <a:xfrm>
              <a:off x="8011692" y="3392689"/>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8" name="Google Shape;1498;p48"/>
            <p:cNvSpPr/>
            <p:nvPr/>
          </p:nvSpPr>
          <p:spPr>
            <a:xfrm>
              <a:off x="8011692" y="2691759"/>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9" name="Google Shape;1499;p48"/>
            <p:cNvSpPr txBox="1"/>
            <p:nvPr/>
          </p:nvSpPr>
          <p:spPr>
            <a:xfrm>
              <a:off x="8011692" y="2902925"/>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0" name="Google Shape;1500;p48"/>
            <p:cNvSpPr txBox="1"/>
            <p:nvPr/>
          </p:nvSpPr>
          <p:spPr>
            <a:xfrm>
              <a:off x="8011692" y="2739276"/>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1" name="Google Shape;1501;p48"/>
            <p:cNvSpPr txBox="1"/>
            <p:nvPr/>
          </p:nvSpPr>
          <p:spPr>
            <a:xfrm>
              <a:off x="8011692" y="3225885"/>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2" name="Google Shape;1502;p48"/>
            <p:cNvSpPr txBox="1"/>
            <p:nvPr/>
          </p:nvSpPr>
          <p:spPr>
            <a:xfrm>
              <a:off x="8011692" y="3064405"/>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03" name="Google Shape;1503;p48"/>
          <p:cNvGrpSpPr/>
          <p:nvPr/>
        </p:nvGrpSpPr>
        <p:grpSpPr>
          <a:xfrm>
            <a:off x="7648230" y="1952459"/>
            <a:ext cx="246199" cy="445516"/>
            <a:chOff x="4556125" y="-3179763"/>
            <a:chExt cx="3081338" cy="5568950"/>
          </a:xfrm>
        </p:grpSpPr>
        <p:sp>
          <p:nvSpPr>
            <p:cNvPr id="1504" name="Google Shape;1504;p48"/>
            <p:cNvSpPr/>
            <p:nvPr/>
          </p:nvSpPr>
          <p:spPr>
            <a:xfrm>
              <a:off x="4756150" y="-3179763"/>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5" name="Google Shape;1505;p48"/>
            <p:cNvSpPr/>
            <p:nvPr/>
          </p:nvSpPr>
          <p:spPr>
            <a:xfrm>
              <a:off x="4556125" y="-2452688"/>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6" name="Google Shape;1506;p48"/>
            <p:cNvSpPr/>
            <p:nvPr/>
          </p:nvSpPr>
          <p:spPr>
            <a:xfrm>
              <a:off x="4556125" y="-164147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7" name="Google Shape;1507;p48"/>
            <p:cNvSpPr/>
            <p:nvPr/>
          </p:nvSpPr>
          <p:spPr>
            <a:xfrm>
              <a:off x="4556125" y="-82867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8" name="Google Shape;1508;p48"/>
            <p:cNvSpPr/>
            <p:nvPr/>
          </p:nvSpPr>
          <p:spPr>
            <a:xfrm>
              <a:off x="4830762" y="66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9" name="Google Shape;1509;p48"/>
            <p:cNvSpPr/>
            <p:nvPr/>
          </p:nvSpPr>
          <p:spPr>
            <a:xfrm>
              <a:off x="5078412" y="25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10" name="Google Shape;1510;p48"/>
            <p:cNvSpPr/>
            <p:nvPr/>
          </p:nvSpPr>
          <p:spPr>
            <a:xfrm>
              <a:off x="6389687" y="3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11" name="Google Shape;1511;p48"/>
          <p:cNvGrpSpPr/>
          <p:nvPr/>
        </p:nvGrpSpPr>
        <p:grpSpPr>
          <a:xfrm>
            <a:off x="1829253" y="1952659"/>
            <a:ext cx="445768" cy="445697"/>
            <a:chOff x="1674084" y="2722580"/>
            <a:chExt cx="720142" cy="720027"/>
          </a:xfrm>
        </p:grpSpPr>
        <p:sp>
          <p:nvSpPr>
            <p:cNvPr id="1512" name="Google Shape;1512;p48"/>
            <p:cNvSpPr/>
            <p:nvPr/>
          </p:nvSpPr>
          <p:spPr>
            <a:xfrm>
              <a:off x="1674084" y="2862551"/>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48"/>
            <p:cNvSpPr/>
            <p:nvPr/>
          </p:nvSpPr>
          <p:spPr>
            <a:xfrm>
              <a:off x="1674084" y="3042247"/>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48"/>
            <p:cNvSpPr/>
            <p:nvPr/>
          </p:nvSpPr>
          <p:spPr>
            <a:xfrm>
              <a:off x="1861110" y="2722580"/>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8"/>
            <p:cNvSpPr/>
            <p:nvPr/>
          </p:nvSpPr>
          <p:spPr>
            <a:xfrm>
              <a:off x="2040679" y="2722580"/>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8"/>
            <p:cNvSpPr/>
            <p:nvPr/>
          </p:nvSpPr>
          <p:spPr>
            <a:xfrm>
              <a:off x="1674084" y="3222253"/>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7" name="Google Shape;1517;p48"/>
            <p:cNvSpPr/>
            <p:nvPr/>
          </p:nvSpPr>
          <p:spPr>
            <a:xfrm>
              <a:off x="1674084" y="2722580"/>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8" name="Google Shape;1518;p48"/>
            <p:cNvSpPr/>
            <p:nvPr/>
          </p:nvSpPr>
          <p:spPr>
            <a:xfrm>
              <a:off x="1995010" y="3261669"/>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9" name="Google Shape;1519;p48"/>
            <p:cNvSpPr/>
            <p:nvPr/>
          </p:nvSpPr>
          <p:spPr>
            <a:xfrm>
              <a:off x="2220560" y="2722580"/>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8"/>
            <p:cNvSpPr/>
            <p:nvPr/>
          </p:nvSpPr>
          <p:spPr>
            <a:xfrm>
              <a:off x="2214346" y="2908483"/>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1" name="Google Shape;1521;p48"/>
            <p:cNvSpPr/>
            <p:nvPr/>
          </p:nvSpPr>
          <p:spPr>
            <a:xfrm>
              <a:off x="1814198" y="3261669"/>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2" name="Google Shape;1522;p48"/>
            <p:cNvSpPr/>
            <p:nvPr/>
          </p:nvSpPr>
          <p:spPr>
            <a:xfrm>
              <a:off x="2214346" y="3088179"/>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8"/>
            <p:cNvSpPr/>
            <p:nvPr/>
          </p:nvSpPr>
          <p:spPr>
            <a:xfrm>
              <a:off x="2174890" y="3267876"/>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4" name="Google Shape;1524;p48"/>
          <p:cNvGrpSpPr/>
          <p:nvPr/>
        </p:nvGrpSpPr>
        <p:grpSpPr>
          <a:xfrm>
            <a:off x="1138094" y="1952621"/>
            <a:ext cx="445578" cy="445773"/>
            <a:chOff x="557511" y="2722518"/>
            <a:chExt cx="719836" cy="720150"/>
          </a:xfrm>
        </p:grpSpPr>
        <p:sp>
          <p:nvSpPr>
            <p:cNvPr id="1525" name="Google Shape;1525;p48"/>
            <p:cNvSpPr/>
            <p:nvPr/>
          </p:nvSpPr>
          <p:spPr>
            <a:xfrm>
              <a:off x="557511" y="2722518"/>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6" name="Google Shape;1526;p48"/>
            <p:cNvSpPr/>
            <p:nvPr/>
          </p:nvSpPr>
          <p:spPr>
            <a:xfrm>
              <a:off x="929646" y="2722518"/>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8"/>
            <p:cNvSpPr/>
            <p:nvPr/>
          </p:nvSpPr>
          <p:spPr>
            <a:xfrm>
              <a:off x="557511" y="3008004"/>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8"/>
            <p:cNvSpPr/>
            <p:nvPr/>
          </p:nvSpPr>
          <p:spPr>
            <a:xfrm>
              <a:off x="842804" y="3095795"/>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9" name="Google Shape;1529;p48"/>
          <p:cNvGrpSpPr/>
          <p:nvPr/>
        </p:nvGrpSpPr>
        <p:grpSpPr>
          <a:xfrm>
            <a:off x="1081977" y="3388956"/>
            <a:ext cx="445905" cy="400522"/>
            <a:chOff x="1147762" y="-2383684"/>
            <a:chExt cx="5137150" cy="4619626"/>
          </a:xfrm>
        </p:grpSpPr>
        <p:sp>
          <p:nvSpPr>
            <p:cNvPr id="1530" name="Google Shape;1530;p48"/>
            <p:cNvSpPr/>
            <p:nvPr/>
          </p:nvSpPr>
          <p:spPr>
            <a:xfrm>
              <a:off x="1147762" y="-1089871"/>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1" name="Google Shape;1531;p48"/>
            <p:cNvSpPr/>
            <p:nvPr/>
          </p:nvSpPr>
          <p:spPr>
            <a:xfrm>
              <a:off x="2617787" y="3916"/>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2" name="Google Shape;1532;p48"/>
            <p:cNvSpPr/>
            <p:nvPr/>
          </p:nvSpPr>
          <p:spPr>
            <a:xfrm>
              <a:off x="2449512" y="-2383684"/>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3" name="Google Shape;1533;p48"/>
          <p:cNvGrpSpPr/>
          <p:nvPr/>
        </p:nvGrpSpPr>
        <p:grpSpPr>
          <a:xfrm>
            <a:off x="1879306" y="3382610"/>
            <a:ext cx="445901" cy="413282"/>
            <a:chOff x="1570037" y="-2033978"/>
            <a:chExt cx="4943475" cy="4576762"/>
          </a:xfrm>
        </p:grpSpPr>
        <p:sp>
          <p:nvSpPr>
            <p:cNvPr id="1534" name="Google Shape;1534;p48"/>
            <p:cNvSpPr/>
            <p:nvPr/>
          </p:nvSpPr>
          <p:spPr>
            <a:xfrm>
              <a:off x="4814887" y="-90878"/>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5" name="Google Shape;1535;p48"/>
            <p:cNvSpPr/>
            <p:nvPr/>
          </p:nvSpPr>
          <p:spPr>
            <a:xfrm>
              <a:off x="2355850" y="788597"/>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6" name="Google Shape;1536;p48"/>
            <p:cNvSpPr/>
            <p:nvPr/>
          </p:nvSpPr>
          <p:spPr>
            <a:xfrm>
              <a:off x="2636837" y="-1932378"/>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7" name="Google Shape;1537;p48"/>
            <p:cNvSpPr/>
            <p:nvPr/>
          </p:nvSpPr>
          <p:spPr>
            <a:xfrm>
              <a:off x="1570037" y="-213115"/>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8" name="Google Shape;1538;p48"/>
            <p:cNvSpPr/>
            <p:nvPr/>
          </p:nvSpPr>
          <p:spPr>
            <a:xfrm>
              <a:off x="3101975" y="-2033978"/>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9" name="Google Shape;1539;p48"/>
            <p:cNvSpPr/>
            <p:nvPr/>
          </p:nvSpPr>
          <p:spPr>
            <a:xfrm>
              <a:off x="4019550" y="718747"/>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40" name="Google Shape;1540;p48"/>
          <p:cNvGrpSpPr/>
          <p:nvPr/>
        </p:nvGrpSpPr>
        <p:grpSpPr>
          <a:xfrm>
            <a:off x="4364629" y="3366711"/>
            <a:ext cx="441332" cy="445721"/>
            <a:chOff x="5770007" y="4997492"/>
            <a:chExt cx="712976" cy="720067"/>
          </a:xfrm>
        </p:grpSpPr>
        <p:sp>
          <p:nvSpPr>
            <p:cNvPr id="1541" name="Google Shape;1541;p48"/>
            <p:cNvSpPr/>
            <p:nvPr/>
          </p:nvSpPr>
          <p:spPr>
            <a:xfrm>
              <a:off x="6229483" y="4997492"/>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2" name="Google Shape;1542;p48"/>
            <p:cNvSpPr/>
            <p:nvPr/>
          </p:nvSpPr>
          <p:spPr>
            <a:xfrm>
              <a:off x="5770007" y="4997492"/>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3" name="Google Shape;1543;p48"/>
            <p:cNvSpPr/>
            <p:nvPr/>
          </p:nvSpPr>
          <p:spPr>
            <a:xfrm>
              <a:off x="6229483" y="5462259"/>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4" name="Google Shape;1544;p48"/>
            <p:cNvSpPr/>
            <p:nvPr/>
          </p:nvSpPr>
          <p:spPr>
            <a:xfrm>
              <a:off x="5770007" y="5462259"/>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48"/>
            <p:cNvSpPr/>
            <p:nvPr/>
          </p:nvSpPr>
          <p:spPr>
            <a:xfrm>
              <a:off x="6011100" y="5043089"/>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6" name="Google Shape;1546;p48"/>
            <p:cNvSpPr/>
            <p:nvPr/>
          </p:nvSpPr>
          <p:spPr>
            <a:xfrm>
              <a:off x="6011100" y="5507856"/>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7" name="Google Shape;1547;p48"/>
            <p:cNvSpPr/>
            <p:nvPr/>
          </p:nvSpPr>
          <p:spPr>
            <a:xfrm>
              <a:off x="5814051" y="5241911"/>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8" name="Google Shape;1548;p48"/>
            <p:cNvSpPr/>
            <p:nvPr/>
          </p:nvSpPr>
          <p:spPr>
            <a:xfrm>
              <a:off x="6273756" y="5242605"/>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9" name="Google Shape;1549;p48"/>
          <p:cNvGrpSpPr/>
          <p:nvPr/>
        </p:nvGrpSpPr>
        <p:grpSpPr>
          <a:xfrm>
            <a:off x="5157420" y="3389181"/>
            <a:ext cx="445651" cy="400824"/>
            <a:chOff x="7050768" y="5033792"/>
            <a:chExt cx="719953" cy="647534"/>
          </a:xfrm>
        </p:grpSpPr>
        <p:sp>
          <p:nvSpPr>
            <p:cNvPr id="1550" name="Google Shape;1550;p48"/>
            <p:cNvSpPr/>
            <p:nvPr/>
          </p:nvSpPr>
          <p:spPr>
            <a:xfrm>
              <a:off x="7465241" y="5033792"/>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1" name="Google Shape;1551;p48"/>
            <p:cNvSpPr/>
            <p:nvPr/>
          </p:nvSpPr>
          <p:spPr>
            <a:xfrm>
              <a:off x="7189726" y="5033792"/>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2" name="Google Shape;1552;p48"/>
            <p:cNvSpPr/>
            <p:nvPr/>
          </p:nvSpPr>
          <p:spPr>
            <a:xfrm>
              <a:off x="7465241" y="5512426"/>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3" name="Google Shape;1553;p48"/>
            <p:cNvSpPr/>
            <p:nvPr/>
          </p:nvSpPr>
          <p:spPr>
            <a:xfrm>
              <a:off x="7602721" y="5273294"/>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4" name="Google Shape;1554;p48"/>
            <p:cNvSpPr/>
            <p:nvPr/>
          </p:nvSpPr>
          <p:spPr>
            <a:xfrm>
              <a:off x="7050768" y="5273294"/>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5" name="Google Shape;1555;p48"/>
            <p:cNvSpPr/>
            <p:nvPr/>
          </p:nvSpPr>
          <p:spPr>
            <a:xfrm>
              <a:off x="7189726" y="5512426"/>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6" name="Google Shape;1556;p48"/>
            <p:cNvSpPr/>
            <p:nvPr/>
          </p:nvSpPr>
          <p:spPr>
            <a:xfrm>
              <a:off x="7134476" y="5162882"/>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7" name="Google Shape;1557;p48"/>
            <p:cNvSpPr/>
            <p:nvPr/>
          </p:nvSpPr>
          <p:spPr>
            <a:xfrm>
              <a:off x="7351783" y="5072075"/>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8"/>
            <p:cNvSpPr/>
            <p:nvPr/>
          </p:nvSpPr>
          <p:spPr>
            <a:xfrm>
              <a:off x="7548579" y="5402385"/>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9" name="Google Shape;1559;p48"/>
            <p:cNvSpPr/>
            <p:nvPr/>
          </p:nvSpPr>
          <p:spPr>
            <a:xfrm>
              <a:off x="7548579" y="5163437"/>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0" name="Google Shape;1560;p48"/>
            <p:cNvSpPr/>
            <p:nvPr/>
          </p:nvSpPr>
          <p:spPr>
            <a:xfrm>
              <a:off x="7134476" y="5402385"/>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8"/>
            <p:cNvSpPr/>
            <p:nvPr/>
          </p:nvSpPr>
          <p:spPr>
            <a:xfrm>
              <a:off x="7351783" y="5550709"/>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62" name="Google Shape;1562;p48"/>
          <p:cNvGrpSpPr/>
          <p:nvPr/>
        </p:nvGrpSpPr>
        <p:grpSpPr>
          <a:xfrm>
            <a:off x="6751936" y="3389251"/>
            <a:ext cx="445681" cy="400651"/>
            <a:chOff x="9626723" y="5033906"/>
            <a:chExt cx="720002" cy="647256"/>
          </a:xfrm>
        </p:grpSpPr>
        <p:sp>
          <p:nvSpPr>
            <p:cNvPr id="1563" name="Google Shape;1563;p48"/>
            <p:cNvSpPr/>
            <p:nvPr/>
          </p:nvSpPr>
          <p:spPr>
            <a:xfrm>
              <a:off x="10040990" y="5033906"/>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4" name="Google Shape;1564;p48"/>
            <p:cNvSpPr/>
            <p:nvPr/>
          </p:nvSpPr>
          <p:spPr>
            <a:xfrm>
              <a:off x="9765139" y="5033906"/>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5" name="Google Shape;1565;p48"/>
            <p:cNvSpPr/>
            <p:nvPr/>
          </p:nvSpPr>
          <p:spPr>
            <a:xfrm>
              <a:off x="10040990" y="5512861"/>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6" name="Google Shape;1566;p48"/>
            <p:cNvSpPr/>
            <p:nvPr/>
          </p:nvSpPr>
          <p:spPr>
            <a:xfrm>
              <a:off x="10178425" y="5273089"/>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7" name="Google Shape;1567;p48"/>
            <p:cNvSpPr/>
            <p:nvPr/>
          </p:nvSpPr>
          <p:spPr>
            <a:xfrm>
              <a:off x="9626723" y="5273089"/>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8" name="Google Shape;1568;p48"/>
            <p:cNvSpPr/>
            <p:nvPr/>
          </p:nvSpPr>
          <p:spPr>
            <a:xfrm>
              <a:off x="9765139" y="5512861"/>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9" name="Google Shape;1569;p48"/>
            <p:cNvSpPr/>
            <p:nvPr/>
          </p:nvSpPr>
          <p:spPr>
            <a:xfrm>
              <a:off x="10198227" y="5180401"/>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0" name="Google Shape;1570;p48"/>
            <p:cNvSpPr/>
            <p:nvPr/>
          </p:nvSpPr>
          <p:spPr>
            <a:xfrm>
              <a:off x="10197835" y="5452182"/>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1" name="Google Shape;1571;p48"/>
            <p:cNvSpPr/>
            <p:nvPr/>
          </p:nvSpPr>
          <p:spPr>
            <a:xfrm>
              <a:off x="9938649" y="5629704"/>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2" name="Google Shape;1572;p48"/>
            <p:cNvSpPr/>
            <p:nvPr/>
          </p:nvSpPr>
          <p:spPr>
            <a:xfrm>
              <a:off x="9728084" y="5451789"/>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3" name="Google Shape;1573;p48"/>
            <p:cNvSpPr/>
            <p:nvPr/>
          </p:nvSpPr>
          <p:spPr>
            <a:xfrm>
              <a:off x="9728084" y="5179812"/>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4" name="Google Shape;1574;p48"/>
            <p:cNvSpPr/>
            <p:nvPr/>
          </p:nvSpPr>
          <p:spPr>
            <a:xfrm>
              <a:off x="9939237" y="5081428"/>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75" name="Google Shape;1575;p48"/>
          <p:cNvGrpSpPr/>
          <p:nvPr/>
        </p:nvGrpSpPr>
        <p:grpSpPr>
          <a:xfrm>
            <a:off x="7549176" y="3366688"/>
            <a:ext cx="445582" cy="445743"/>
            <a:chOff x="10914672" y="4997454"/>
            <a:chExt cx="719842" cy="720102"/>
          </a:xfrm>
        </p:grpSpPr>
        <p:sp>
          <p:nvSpPr>
            <p:cNvPr id="1576" name="Google Shape;1576;p48"/>
            <p:cNvSpPr/>
            <p:nvPr/>
          </p:nvSpPr>
          <p:spPr>
            <a:xfrm>
              <a:off x="11420014" y="4997454"/>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7" name="Google Shape;1577;p48"/>
            <p:cNvSpPr/>
            <p:nvPr/>
          </p:nvSpPr>
          <p:spPr>
            <a:xfrm>
              <a:off x="11420014" y="5502456"/>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8" name="Google Shape;1578;p48"/>
            <p:cNvSpPr/>
            <p:nvPr/>
          </p:nvSpPr>
          <p:spPr>
            <a:xfrm>
              <a:off x="10914672" y="4997454"/>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9" name="Google Shape;1579;p48"/>
            <p:cNvSpPr/>
            <p:nvPr/>
          </p:nvSpPr>
          <p:spPr>
            <a:xfrm>
              <a:off x="10914672" y="5502456"/>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0" name="Google Shape;1580;p48"/>
            <p:cNvSpPr/>
            <p:nvPr/>
          </p:nvSpPr>
          <p:spPr>
            <a:xfrm>
              <a:off x="11595623" y="5217631"/>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1" name="Google Shape;1581;p48"/>
            <p:cNvSpPr/>
            <p:nvPr/>
          </p:nvSpPr>
          <p:spPr>
            <a:xfrm>
              <a:off x="11138826" y="5678120"/>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2" name="Google Shape;1582;p48"/>
            <p:cNvSpPr/>
            <p:nvPr/>
          </p:nvSpPr>
          <p:spPr>
            <a:xfrm>
              <a:off x="10925018" y="5221340"/>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3" name="Google Shape;1583;p48"/>
            <p:cNvSpPr/>
            <p:nvPr/>
          </p:nvSpPr>
          <p:spPr>
            <a:xfrm>
              <a:off x="11135112" y="5007522"/>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4" name="Google Shape;1584;p48"/>
            <p:cNvSpPr/>
            <p:nvPr/>
          </p:nvSpPr>
          <p:spPr>
            <a:xfrm>
              <a:off x="11578115" y="5458474"/>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5" name="Google Shape;1585;p48"/>
            <p:cNvSpPr/>
            <p:nvPr/>
          </p:nvSpPr>
          <p:spPr>
            <a:xfrm>
              <a:off x="11135112" y="5660369"/>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6" name="Google Shape;1586;p48"/>
            <p:cNvSpPr/>
            <p:nvPr/>
          </p:nvSpPr>
          <p:spPr>
            <a:xfrm>
              <a:off x="10918386" y="5217631"/>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7" name="Google Shape;1587;p48"/>
            <p:cNvSpPr/>
            <p:nvPr/>
          </p:nvSpPr>
          <p:spPr>
            <a:xfrm>
              <a:off x="11375979" y="5001164"/>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88" name="Google Shape;1588;p48"/>
          <p:cNvGrpSpPr/>
          <p:nvPr/>
        </p:nvGrpSpPr>
        <p:grpSpPr>
          <a:xfrm>
            <a:off x="5954636" y="3376952"/>
            <a:ext cx="445821" cy="425246"/>
            <a:chOff x="8338678" y="5014036"/>
            <a:chExt cx="720227" cy="686988"/>
          </a:xfrm>
        </p:grpSpPr>
        <p:sp>
          <p:nvSpPr>
            <p:cNvPr id="1589" name="Google Shape;1589;p48"/>
            <p:cNvSpPr/>
            <p:nvPr/>
          </p:nvSpPr>
          <p:spPr>
            <a:xfrm>
              <a:off x="8706181" y="5014036"/>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0" name="Google Shape;1590;p48"/>
            <p:cNvSpPr/>
            <p:nvPr/>
          </p:nvSpPr>
          <p:spPr>
            <a:xfrm>
              <a:off x="8460817" y="5014036"/>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1" name="Google Shape;1591;p48"/>
            <p:cNvSpPr/>
            <p:nvPr/>
          </p:nvSpPr>
          <p:spPr>
            <a:xfrm>
              <a:off x="8338678"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2" name="Google Shape;1592;p48"/>
            <p:cNvSpPr/>
            <p:nvPr/>
          </p:nvSpPr>
          <p:spPr>
            <a:xfrm>
              <a:off x="8828754"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3" name="Google Shape;1593;p48"/>
            <p:cNvSpPr/>
            <p:nvPr/>
          </p:nvSpPr>
          <p:spPr>
            <a:xfrm>
              <a:off x="8706181" y="5438200"/>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4" name="Google Shape;1594;p48"/>
            <p:cNvSpPr/>
            <p:nvPr/>
          </p:nvSpPr>
          <p:spPr>
            <a:xfrm>
              <a:off x="8460817" y="5438200"/>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95" name="Google Shape;1595;p48"/>
          <p:cNvGrpSpPr/>
          <p:nvPr/>
        </p:nvGrpSpPr>
        <p:grpSpPr>
          <a:xfrm>
            <a:off x="2676293" y="3431542"/>
            <a:ext cx="1336824" cy="316035"/>
            <a:chOff x="3042485" y="5102226"/>
            <a:chExt cx="2159652" cy="510557"/>
          </a:xfrm>
        </p:grpSpPr>
        <p:sp>
          <p:nvSpPr>
            <p:cNvPr id="1596" name="Google Shape;1596;p48"/>
            <p:cNvSpPr/>
            <p:nvPr/>
          </p:nvSpPr>
          <p:spPr>
            <a:xfrm>
              <a:off x="3042485" y="5377282"/>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7" name="Google Shape;1597;p48"/>
            <p:cNvSpPr/>
            <p:nvPr/>
          </p:nvSpPr>
          <p:spPr>
            <a:xfrm>
              <a:off x="3317231" y="5102226"/>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8" name="Google Shape;1598;p48"/>
            <p:cNvSpPr/>
            <p:nvPr/>
          </p:nvSpPr>
          <p:spPr>
            <a:xfrm>
              <a:off x="3591976" y="5377282"/>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9" name="Google Shape;1599;p48"/>
            <p:cNvSpPr/>
            <p:nvPr/>
          </p:nvSpPr>
          <p:spPr>
            <a:xfrm>
              <a:off x="3866722" y="5102226"/>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0" name="Google Shape;1600;p48"/>
            <p:cNvSpPr/>
            <p:nvPr/>
          </p:nvSpPr>
          <p:spPr>
            <a:xfrm>
              <a:off x="4141467" y="5377282"/>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1" name="Google Shape;1601;p48"/>
            <p:cNvSpPr/>
            <p:nvPr/>
          </p:nvSpPr>
          <p:spPr>
            <a:xfrm>
              <a:off x="4417146" y="5102226"/>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2" name="Google Shape;1602;p48"/>
            <p:cNvSpPr/>
            <p:nvPr/>
          </p:nvSpPr>
          <p:spPr>
            <a:xfrm>
              <a:off x="4691892" y="5377282"/>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3" name="Google Shape;1603;p48"/>
            <p:cNvSpPr/>
            <p:nvPr/>
          </p:nvSpPr>
          <p:spPr>
            <a:xfrm>
              <a:off x="4966637" y="5102226"/>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4" name="Google Shape;1604;p48"/>
            <p:cNvSpPr/>
            <p:nvPr/>
          </p:nvSpPr>
          <p:spPr>
            <a:xfrm>
              <a:off x="3210195" y="5270247"/>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5" name="Google Shape;1605;p48"/>
            <p:cNvSpPr/>
            <p:nvPr/>
          </p:nvSpPr>
          <p:spPr>
            <a:xfrm>
              <a:off x="3485252" y="5270247"/>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6" name="Google Shape;1606;p48"/>
            <p:cNvSpPr/>
            <p:nvPr/>
          </p:nvSpPr>
          <p:spPr>
            <a:xfrm>
              <a:off x="3760620"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7" name="Google Shape;1607;p48"/>
            <p:cNvSpPr/>
            <p:nvPr/>
          </p:nvSpPr>
          <p:spPr>
            <a:xfrm>
              <a:off x="4035365" y="5270247"/>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8" name="Google Shape;1608;p48"/>
            <p:cNvSpPr/>
            <p:nvPr/>
          </p:nvSpPr>
          <p:spPr>
            <a:xfrm>
              <a:off x="4310111"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9" name="Google Shape;1609;p48"/>
            <p:cNvSpPr/>
            <p:nvPr/>
          </p:nvSpPr>
          <p:spPr>
            <a:xfrm>
              <a:off x="4585167" y="5270247"/>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0" name="Google Shape;1610;p48"/>
            <p:cNvSpPr/>
            <p:nvPr/>
          </p:nvSpPr>
          <p:spPr>
            <a:xfrm>
              <a:off x="4859913" y="5270247"/>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1" name="Google Shape;1611;p48"/>
          <p:cNvGrpSpPr/>
          <p:nvPr/>
        </p:nvGrpSpPr>
        <p:grpSpPr>
          <a:xfrm>
            <a:off x="1879183" y="4075078"/>
            <a:ext cx="445738" cy="442950"/>
            <a:chOff x="1442627" y="5304529"/>
            <a:chExt cx="594318" cy="590600"/>
          </a:xfrm>
        </p:grpSpPr>
        <p:sp>
          <p:nvSpPr>
            <p:cNvPr id="1612" name="Google Shape;1612;p48"/>
            <p:cNvSpPr/>
            <p:nvPr/>
          </p:nvSpPr>
          <p:spPr>
            <a:xfrm>
              <a:off x="1442627" y="53045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3" name="Google Shape;1613;p48"/>
            <p:cNvSpPr/>
            <p:nvPr/>
          </p:nvSpPr>
          <p:spPr>
            <a:xfrm>
              <a:off x="1442627" y="57097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4" name="Google Shape;1614;p48"/>
            <p:cNvSpPr/>
            <p:nvPr/>
          </p:nvSpPr>
          <p:spPr>
            <a:xfrm>
              <a:off x="1573731" y="57460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5" name="Google Shape;1615;p48"/>
            <p:cNvSpPr/>
            <p:nvPr/>
          </p:nvSpPr>
          <p:spPr>
            <a:xfrm>
              <a:off x="1573731" y="58069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6" name="Google Shape;1616;p48"/>
          <p:cNvGrpSpPr/>
          <p:nvPr/>
        </p:nvGrpSpPr>
        <p:grpSpPr>
          <a:xfrm>
            <a:off x="6788033" y="4073658"/>
            <a:ext cx="373053" cy="445791"/>
            <a:chOff x="8095060" y="5258190"/>
            <a:chExt cx="497404" cy="594389"/>
          </a:xfrm>
        </p:grpSpPr>
        <p:grpSp>
          <p:nvGrpSpPr>
            <p:cNvPr id="1617" name="Google Shape;1617;p48"/>
            <p:cNvGrpSpPr/>
            <p:nvPr/>
          </p:nvGrpSpPr>
          <p:grpSpPr>
            <a:xfrm>
              <a:off x="8095060" y="5562627"/>
              <a:ext cx="497404" cy="289951"/>
              <a:chOff x="8095060" y="5562627"/>
              <a:chExt cx="497404" cy="289951"/>
            </a:xfrm>
          </p:grpSpPr>
          <p:sp>
            <p:nvSpPr>
              <p:cNvPr id="1618" name="Google Shape;1618;p48"/>
              <p:cNvSpPr/>
              <p:nvPr/>
            </p:nvSpPr>
            <p:spPr>
              <a:xfrm>
                <a:off x="8095060" y="55626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9" name="Google Shape;1619;p48"/>
              <p:cNvSpPr/>
              <p:nvPr/>
            </p:nvSpPr>
            <p:spPr>
              <a:xfrm>
                <a:off x="8095060" y="56861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0" name="Google Shape;1620;p48"/>
              <p:cNvSpPr/>
              <p:nvPr/>
            </p:nvSpPr>
            <p:spPr>
              <a:xfrm>
                <a:off x="8343763" y="56861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1" name="Google Shape;1621;p48"/>
            <p:cNvGrpSpPr/>
            <p:nvPr/>
          </p:nvGrpSpPr>
          <p:grpSpPr>
            <a:xfrm>
              <a:off x="8095060" y="5461432"/>
              <a:ext cx="497404" cy="289312"/>
              <a:chOff x="8095060" y="5461432"/>
              <a:chExt cx="497404" cy="289312"/>
            </a:xfrm>
          </p:grpSpPr>
          <p:sp>
            <p:nvSpPr>
              <p:cNvPr id="1622" name="Google Shape;1622;p48"/>
              <p:cNvSpPr/>
              <p:nvPr/>
            </p:nvSpPr>
            <p:spPr>
              <a:xfrm>
                <a:off x="8095060" y="54614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3" name="Google Shape;1623;p48"/>
              <p:cNvSpPr/>
              <p:nvPr/>
            </p:nvSpPr>
            <p:spPr>
              <a:xfrm>
                <a:off x="8095060" y="55843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4" name="Google Shape;1624;p48"/>
              <p:cNvSpPr/>
              <p:nvPr/>
            </p:nvSpPr>
            <p:spPr>
              <a:xfrm>
                <a:off x="8343763" y="55843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5" name="Google Shape;1625;p48"/>
            <p:cNvGrpSpPr/>
            <p:nvPr/>
          </p:nvGrpSpPr>
          <p:grpSpPr>
            <a:xfrm>
              <a:off x="8095060" y="5359598"/>
              <a:ext cx="497404" cy="289312"/>
              <a:chOff x="8095060" y="5359598"/>
              <a:chExt cx="497404" cy="289312"/>
            </a:xfrm>
          </p:grpSpPr>
          <p:sp>
            <p:nvSpPr>
              <p:cNvPr id="1626" name="Google Shape;1626;p48"/>
              <p:cNvSpPr/>
              <p:nvPr/>
            </p:nvSpPr>
            <p:spPr>
              <a:xfrm>
                <a:off x="8095060" y="53595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7" name="Google Shape;1627;p48"/>
              <p:cNvSpPr/>
              <p:nvPr/>
            </p:nvSpPr>
            <p:spPr>
              <a:xfrm>
                <a:off x="8095060" y="54831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8" name="Google Shape;1628;p48"/>
              <p:cNvSpPr/>
              <p:nvPr/>
            </p:nvSpPr>
            <p:spPr>
              <a:xfrm>
                <a:off x="8343763" y="54831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9" name="Google Shape;1629;p48"/>
            <p:cNvGrpSpPr/>
            <p:nvPr/>
          </p:nvGrpSpPr>
          <p:grpSpPr>
            <a:xfrm>
              <a:off x="8095060" y="5258190"/>
              <a:ext cx="497404" cy="290164"/>
              <a:chOff x="8095060" y="5258190"/>
              <a:chExt cx="497404" cy="290164"/>
            </a:xfrm>
          </p:grpSpPr>
          <p:sp>
            <p:nvSpPr>
              <p:cNvPr id="1630" name="Google Shape;1630;p48"/>
              <p:cNvSpPr/>
              <p:nvPr/>
            </p:nvSpPr>
            <p:spPr>
              <a:xfrm>
                <a:off x="8095060" y="52581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1" name="Google Shape;1631;p48"/>
              <p:cNvSpPr/>
              <p:nvPr/>
            </p:nvSpPr>
            <p:spPr>
              <a:xfrm>
                <a:off x="8095060" y="53821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2" name="Google Shape;1632;p48"/>
              <p:cNvSpPr/>
              <p:nvPr/>
            </p:nvSpPr>
            <p:spPr>
              <a:xfrm>
                <a:off x="8343763" y="53821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633" name="Google Shape;1633;p48"/>
          <p:cNvGrpSpPr/>
          <p:nvPr/>
        </p:nvGrpSpPr>
        <p:grpSpPr>
          <a:xfrm>
            <a:off x="2870825" y="4073686"/>
            <a:ext cx="557162" cy="445734"/>
            <a:chOff x="4607809" y="5258227"/>
            <a:chExt cx="742883" cy="594312"/>
          </a:xfrm>
        </p:grpSpPr>
        <p:sp>
          <p:nvSpPr>
            <p:cNvPr id="1634" name="Google Shape;1634;p48"/>
            <p:cNvSpPr/>
            <p:nvPr/>
          </p:nvSpPr>
          <p:spPr>
            <a:xfrm>
              <a:off x="4607809" y="54178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5" name="Google Shape;1635;p48"/>
            <p:cNvSpPr/>
            <p:nvPr/>
          </p:nvSpPr>
          <p:spPr>
            <a:xfrm>
              <a:off x="4792974" y="53648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6" name="Google Shape;1636;p48"/>
            <p:cNvSpPr/>
            <p:nvPr/>
          </p:nvSpPr>
          <p:spPr>
            <a:xfrm>
              <a:off x="4978822" y="53112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7" name="Google Shape;1637;p48"/>
            <p:cNvSpPr/>
            <p:nvPr/>
          </p:nvSpPr>
          <p:spPr>
            <a:xfrm>
              <a:off x="5164499" y="52582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8" name="Google Shape;1638;p48"/>
            <p:cNvSpPr/>
            <p:nvPr/>
          </p:nvSpPr>
          <p:spPr>
            <a:xfrm>
              <a:off x="4607809" y="58189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9" name="Google Shape;1639;p48"/>
            <p:cNvSpPr/>
            <p:nvPr/>
          </p:nvSpPr>
          <p:spPr>
            <a:xfrm>
              <a:off x="4792974" y="58189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0" name="Google Shape;1640;p48"/>
            <p:cNvSpPr/>
            <p:nvPr/>
          </p:nvSpPr>
          <p:spPr>
            <a:xfrm>
              <a:off x="5112694" y="58189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1" name="Google Shape;1641;p48"/>
            <p:cNvSpPr/>
            <p:nvPr/>
          </p:nvSpPr>
          <p:spPr>
            <a:xfrm>
              <a:off x="4978822" y="58189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42" name="Google Shape;1642;p48"/>
          <p:cNvGrpSpPr/>
          <p:nvPr/>
        </p:nvGrpSpPr>
        <p:grpSpPr>
          <a:xfrm>
            <a:off x="3973890" y="4073743"/>
            <a:ext cx="1079865" cy="445620"/>
            <a:chOff x="2571250" y="5258311"/>
            <a:chExt cx="1439820" cy="594160"/>
          </a:xfrm>
        </p:grpSpPr>
        <p:sp>
          <p:nvSpPr>
            <p:cNvPr id="1643" name="Google Shape;1643;p48"/>
            <p:cNvSpPr/>
            <p:nvPr/>
          </p:nvSpPr>
          <p:spPr>
            <a:xfrm>
              <a:off x="2751485" y="52929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4" name="Google Shape;1644;p48"/>
            <p:cNvSpPr/>
            <p:nvPr/>
          </p:nvSpPr>
          <p:spPr>
            <a:xfrm>
              <a:off x="2765747" y="53074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5" name="Google Shape;1645;p48"/>
            <p:cNvSpPr/>
            <p:nvPr/>
          </p:nvSpPr>
          <p:spPr>
            <a:xfrm>
              <a:off x="2930895" y="53260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6" name="Google Shape;1646;p48"/>
            <p:cNvSpPr/>
            <p:nvPr/>
          </p:nvSpPr>
          <p:spPr>
            <a:xfrm>
              <a:off x="2945363" y="53405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7" name="Google Shape;1647;p48"/>
            <p:cNvSpPr/>
            <p:nvPr/>
          </p:nvSpPr>
          <p:spPr>
            <a:xfrm>
              <a:off x="3111130" y="53498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8" name="Google Shape;1648;p48"/>
            <p:cNvSpPr/>
            <p:nvPr/>
          </p:nvSpPr>
          <p:spPr>
            <a:xfrm>
              <a:off x="3125392" y="53643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9" name="Google Shape;1649;p48"/>
            <p:cNvSpPr/>
            <p:nvPr/>
          </p:nvSpPr>
          <p:spPr>
            <a:xfrm>
              <a:off x="3291159" y="53498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0" name="Google Shape;1650;p48"/>
            <p:cNvSpPr/>
            <p:nvPr/>
          </p:nvSpPr>
          <p:spPr>
            <a:xfrm>
              <a:off x="3305628" y="53643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1" name="Google Shape;1651;p48"/>
            <p:cNvSpPr/>
            <p:nvPr/>
          </p:nvSpPr>
          <p:spPr>
            <a:xfrm>
              <a:off x="3471189" y="53260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2" name="Google Shape;1652;p48"/>
            <p:cNvSpPr/>
            <p:nvPr/>
          </p:nvSpPr>
          <p:spPr>
            <a:xfrm>
              <a:off x="3485657" y="53405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3" name="Google Shape;1653;p48"/>
            <p:cNvSpPr/>
            <p:nvPr/>
          </p:nvSpPr>
          <p:spPr>
            <a:xfrm>
              <a:off x="3651425" y="52929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4" name="Google Shape;1654;p48"/>
            <p:cNvSpPr/>
            <p:nvPr/>
          </p:nvSpPr>
          <p:spPr>
            <a:xfrm>
              <a:off x="3665893" y="53074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5" name="Google Shape;1655;p48"/>
            <p:cNvSpPr/>
            <p:nvPr/>
          </p:nvSpPr>
          <p:spPr>
            <a:xfrm>
              <a:off x="3830834" y="52583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6" name="Google Shape;1656;p48"/>
            <p:cNvSpPr/>
            <p:nvPr/>
          </p:nvSpPr>
          <p:spPr>
            <a:xfrm>
              <a:off x="3845302" y="52728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7" name="Google Shape;1657;p48"/>
            <p:cNvSpPr/>
            <p:nvPr/>
          </p:nvSpPr>
          <p:spPr>
            <a:xfrm>
              <a:off x="2571250" y="52583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8" name="Google Shape;1658;p48"/>
            <p:cNvSpPr/>
            <p:nvPr/>
          </p:nvSpPr>
          <p:spPr>
            <a:xfrm>
              <a:off x="2585718" y="52728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9" name="Google Shape;1659;p48"/>
            <p:cNvSpPr/>
            <p:nvPr/>
          </p:nvSpPr>
          <p:spPr>
            <a:xfrm>
              <a:off x="2571250" y="58029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0" name="Google Shape;1660;p48"/>
            <p:cNvSpPr/>
            <p:nvPr/>
          </p:nvSpPr>
          <p:spPr>
            <a:xfrm>
              <a:off x="2751485" y="58029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1" name="Google Shape;1661;p48"/>
            <p:cNvSpPr/>
            <p:nvPr/>
          </p:nvSpPr>
          <p:spPr>
            <a:xfrm>
              <a:off x="2930895" y="58029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2" name="Google Shape;1662;p48"/>
            <p:cNvSpPr/>
            <p:nvPr/>
          </p:nvSpPr>
          <p:spPr>
            <a:xfrm>
              <a:off x="3111130" y="58029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3" name="Google Shape;1663;p48"/>
            <p:cNvSpPr/>
            <p:nvPr/>
          </p:nvSpPr>
          <p:spPr>
            <a:xfrm>
              <a:off x="3291159" y="58029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4" name="Google Shape;1664;p48"/>
            <p:cNvSpPr/>
            <p:nvPr/>
          </p:nvSpPr>
          <p:spPr>
            <a:xfrm>
              <a:off x="3409388" y="58029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5" name="Google Shape;1665;p48"/>
            <p:cNvSpPr/>
            <p:nvPr/>
          </p:nvSpPr>
          <p:spPr>
            <a:xfrm>
              <a:off x="3527616" y="58029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6" name="Google Shape;1666;p48"/>
            <p:cNvSpPr/>
            <p:nvPr/>
          </p:nvSpPr>
          <p:spPr>
            <a:xfrm>
              <a:off x="3645844" y="58029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7" name="Google Shape;1667;p48"/>
          <p:cNvGrpSpPr/>
          <p:nvPr/>
        </p:nvGrpSpPr>
        <p:grpSpPr>
          <a:xfrm>
            <a:off x="5599659" y="4073535"/>
            <a:ext cx="642470" cy="446036"/>
            <a:chOff x="6332670" y="5257546"/>
            <a:chExt cx="856627" cy="594715"/>
          </a:xfrm>
        </p:grpSpPr>
        <p:grpSp>
          <p:nvGrpSpPr>
            <p:cNvPr id="1668" name="Google Shape;1668;p48"/>
            <p:cNvGrpSpPr/>
            <p:nvPr/>
          </p:nvGrpSpPr>
          <p:grpSpPr>
            <a:xfrm>
              <a:off x="6392364" y="5257546"/>
              <a:ext cx="796933" cy="185801"/>
              <a:chOff x="3321050" y="-2231901"/>
              <a:chExt cx="6505573" cy="1508125"/>
            </a:xfrm>
          </p:grpSpPr>
          <p:sp>
            <p:nvSpPr>
              <p:cNvPr id="1669" name="Google Shape;1669;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0" name="Google Shape;1670;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1" name="Google Shape;1671;p48"/>
            <p:cNvGrpSpPr/>
            <p:nvPr/>
          </p:nvGrpSpPr>
          <p:grpSpPr>
            <a:xfrm flipH="1">
              <a:off x="6332670" y="5462003"/>
              <a:ext cx="796933" cy="185801"/>
              <a:chOff x="3321050" y="-2231901"/>
              <a:chExt cx="6505573" cy="1508125"/>
            </a:xfrm>
          </p:grpSpPr>
          <p:sp>
            <p:nvSpPr>
              <p:cNvPr id="1672" name="Google Shape;1672;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3" name="Google Shape;1673;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4" name="Google Shape;1674;p48"/>
            <p:cNvGrpSpPr/>
            <p:nvPr/>
          </p:nvGrpSpPr>
          <p:grpSpPr>
            <a:xfrm>
              <a:off x="6392364" y="5666460"/>
              <a:ext cx="796933" cy="185801"/>
              <a:chOff x="3321050" y="-2231901"/>
              <a:chExt cx="6505573" cy="1508125"/>
            </a:xfrm>
          </p:grpSpPr>
          <p:sp>
            <p:nvSpPr>
              <p:cNvPr id="1675" name="Google Shape;1675;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6" name="Google Shape;1676;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677" name="Google Shape;1677;p48"/>
          <p:cNvSpPr txBox="1">
            <a:spLocks noGrp="1"/>
          </p:cNvSpPr>
          <p:nvPr>
            <p:ph type="title" idx="4294967295"/>
          </p:nvPr>
        </p:nvSpPr>
        <p:spPr>
          <a:xfrm>
            <a:off x="855300" y="0"/>
            <a:ext cx="7433400" cy="44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t>Diagrams and infographics</a:t>
            </a:r>
            <a:endParaRPr sz="2000"/>
          </a:p>
        </p:txBody>
      </p:sp>
      <p:sp>
        <p:nvSpPr>
          <p:cNvPr id="1678" name="Google Shape;1678;p4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C32-CB35-EC1B-8F4B-6DD8CEEDD98D}"/>
              </a:ext>
            </a:extLst>
          </p:cNvPr>
          <p:cNvSpPr>
            <a:spLocks noGrp="1"/>
          </p:cNvSpPr>
          <p:nvPr>
            <p:ph type="title"/>
          </p:nvPr>
        </p:nvSpPr>
        <p:spPr/>
        <p:txBody>
          <a:bodyPr/>
          <a:lstStyle/>
          <a:p>
            <a:r>
              <a:rPr lang="en-US" dirty="0"/>
              <a:t>Problems and challenges:</a:t>
            </a:r>
          </a:p>
        </p:txBody>
      </p:sp>
      <p:sp>
        <p:nvSpPr>
          <p:cNvPr id="3" name="Text Placeholder 2">
            <a:extLst>
              <a:ext uri="{FF2B5EF4-FFF2-40B4-BE49-F238E27FC236}">
                <a16:creationId xmlns:a16="http://schemas.microsoft.com/office/drawing/2014/main" id="{94F7192A-0D69-AF90-AFC4-590AF3053893}"/>
              </a:ext>
            </a:extLst>
          </p:cNvPr>
          <p:cNvSpPr>
            <a:spLocks noGrp="1"/>
          </p:cNvSpPr>
          <p:nvPr>
            <p:ph type="body" idx="1"/>
          </p:nvPr>
        </p:nvSpPr>
        <p:spPr>
          <a:xfrm>
            <a:off x="1044349" y="1468375"/>
            <a:ext cx="6930273" cy="2899800"/>
          </a:xfrm>
        </p:spPr>
        <p:txBody>
          <a:bodyPr/>
          <a:lstStyle/>
          <a:p>
            <a:r>
              <a:rPr lang="en-US" dirty="0"/>
              <a:t>Lack of information</a:t>
            </a:r>
          </a:p>
          <a:p>
            <a:r>
              <a:rPr lang="en-US" dirty="0"/>
              <a:t>Big gap between beginners and professional in communications </a:t>
            </a:r>
          </a:p>
          <a:p>
            <a:r>
              <a:rPr lang="en-US" dirty="0"/>
              <a:t>Dispersion</a:t>
            </a:r>
          </a:p>
          <a:p>
            <a:r>
              <a:rPr lang="en-US" dirty="0"/>
              <a:t>Time </a:t>
            </a:r>
          </a:p>
          <a:p>
            <a:r>
              <a:rPr lang="en-US" dirty="0"/>
              <a:t>Lack of support</a:t>
            </a:r>
          </a:p>
        </p:txBody>
      </p:sp>
      <p:sp>
        <p:nvSpPr>
          <p:cNvPr id="5" name="Slide Number Placeholder 4">
            <a:extLst>
              <a:ext uri="{FF2B5EF4-FFF2-40B4-BE49-F238E27FC236}">
                <a16:creationId xmlns:a16="http://schemas.microsoft.com/office/drawing/2014/main" id="{6F6504AD-D021-75E7-5D77-A4DA6E741C8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3342804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49"/>
          <p:cNvSpPr txBox="1"/>
          <p:nvPr/>
        </p:nvSpPr>
        <p:spPr>
          <a:xfrm>
            <a:off x="908200" y="2298050"/>
            <a:ext cx="7327500" cy="1972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Red Hat Text"/>
                <a:ea typeface="Red Hat Text"/>
                <a:cs typeface="Red Hat Text"/>
                <a:sym typeface="Red Hat Text"/>
              </a:rPr>
              <a:t>✋👆👉👍👤👦👧👨👩👪💃🏃💑❤😂😉😋😒😭👶😸🐟🍒🍔💣📌📖🔨🎃🎈🎨🏈🏰🌏🔌🔑</a:t>
            </a:r>
            <a:r>
              <a:rPr lang="en" sz="2400">
                <a:solidFill>
                  <a:schemeClr val="lt1"/>
                </a:solidFill>
                <a:highlight>
                  <a:schemeClr val="dk1"/>
                </a:highlight>
                <a:latin typeface="Red Hat Text"/>
                <a:ea typeface="Red Hat Text"/>
                <a:cs typeface="Red Hat Text"/>
                <a:sym typeface="Red Hat Text"/>
              </a:rPr>
              <a:t> and many more...</a:t>
            </a:r>
            <a:endParaRPr sz="2400">
              <a:solidFill>
                <a:schemeClr val="lt1"/>
              </a:solidFill>
              <a:highlight>
                <a:schemeClr val="dk1"/>
              </a:highlight>
              <a:latin typeface="Red Hat Text"/>
              <a:ea typeface="Red Hat Text"/>
              <a:cs typeface="Red Hat Text"/>
              <a:sym typeface="Red Hat Text"/>
            </a:endParaRPr>
          </a:p>
        </p:txBody>
      </p:sp>
      <p:sp>
        <p:nvSpPr>
          <p:cNvPr id="1684" name="Google Shape;1684;p4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40</a:t>
            </a:fld>
            <a:endParaRPr/>
          </a:p>
        </p:txBody>
      </p:sp>
      <p:sp>
        <p:nvSpPr>
          <p:cNvPr id="1685" name="Google Shape;1685;p49"/>
          <p:cNvSpPr txBox="1">
            <a:spLocks noGrp="1"/>
          </p:cNvSpPr>
          <p:nvPr>
            <p:ph type="body" idx="4294967295"/>
          </p:nvPr>
        </p:nvSpPr>
        <p:spPr>
          <a:xfrm>
            <a:off x="908328" y="932625"/>
            <a:ext cx="7327500" cy="115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800"/>
              </a:spcBef>
              <a:spcAft>
                <a:spcPts val="80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689"/>
        <p:cNvGrpSpPr/>
        <p:nvPr/>
      </p:nvGrpSpPr>
      <p:grpSpPr>
        <a:xfrm>
          <a:off x="0" y="0"/>
          <a:ext cx="0" cy="0"/>
          <a:chOff x="0" y="0"/>
          <a:chExt cx="0" cy="0"/>
        </a:xfrm>
      </p:grpSpPr>
      <p:pic>
        <p:nvPicPr>
          <p:cNvPr id="1690" name="Google Shape;1690;p50">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691" name="Google Shape;1691;p50"/>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692" name="Google Shape;1692;p50"/>
          <p:cNvGrpSpPr/>
          <p:nvPr/>
        </p:nvGrpSpPr>
        <p:grpSpPr>
          <a:xfrm>
            <a:off x="690575" y="3290132"/>
            <a:ext cx="7762851" cy="892418"/>
            <a:chOff x="801125" y="3213932"/>
            <a:chExt cx="7762851" cy="892418"/>
          </a:xfrm>
        </p:grpSpPr>
        <p:grpSp>
          <p:nvGrpSpPr>
            <p:cNvPr id="1693" name="Google Shape;1693;p50"/>
            <p:cNvGrpSpPr/>
            <p:nvPr/>
          </p:nvGrpSpPr>
          <p:grpSpPr>
            <a:xfrm>
              <a:off x="4845759" y="3213932"/>
              <a:ext cx="1695900" cy="892418"/>
              <a:chOff x="4845759" y="3213932"/>
              <a:chExt cx="1695900" cy="892418"/>
            </a:xfrm>
          </p:grpSpPr>
          <p:sp>
            <p:nvSpPr>
              <p:cNvPr id="1694" name="Google Shape;1694;p50"/>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695" name="Google Shape;1695;p50"/>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6" name="Google Shape;1696;p50"/>
            <p:cNvGrpSpPr/>
            <p:nvPr/>
          </p:nvGrpSpPr>
          <p:grpSpPr>
            <a:xfrm>
              <a:off x="2823442" y="3214222"/>
              <a:ext cx="1695900" cy="892128"/>
              <a:chOff x="2823442" y="3214222"/>
              <a:chExt cx="1695900" cy="892128"/>
            </a:xfrm>
          </p:grpSpPr>
          <p:sp>
            <p:nvSpPr>
              <p:cNvPr id="1697" name="Google Shape;1697;p50"/>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698" name="Google Shape;1698;p50"/>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9" name="Google Shape;1699;p50"/>
            <p:cNvGrpSpPr/>
            <p:nvPr/>
          </p:nvGrpSpPr>
          <p:grpSpPr>
            <a:xfrm>
              <a:off x="6868076" y="3213932"/>
              <a:ext cx="1695900" cy="892418"/>
              <a:chOff x="6868076" y="3213932"/>
              <a:chExt cx="1695900" cy="892418"/>
            </a:xfrm>
          </p:grpSpPr>
          <p:sp>
            <p:nvSpPr>
              <p:cNvPr id="1700" name="Google Shape;1700;p50"/>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701" name="Google Shape;1701;p50"/>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702" name="Google Shape;1702;p50"/>
            <p:cNvGrpSpPr/>
            <p:nvPr/>
          </p:nvGrpSpPr>
          <p:grpSpPr>
            <a:xfrm>
              <a:off x="801125" y="3214206"/>
              <a:ext cx="1695900" cy="892144"/>
              <a:chOff x="801125" y="3214206"/>
              <a:chExt cx="1695900" cy="892144"/>
            </a:xfrm>
          </p:grpSpPr>
          <p:sp>
            <p:nvSpPr>
              <p:cNvPr id="1703" name="Google Shape;1703;p50"/>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704" name="Google Shape;1704;p50"/>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ctrTitle" idx="4294967295"/>
          </p:nvPr>
        </p:nvSpPr>
        <p:spPr>
          <a:xfrm>
            <a:off x="1193500" y="1207088"/>
            <a:ext cx="41850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t>Hello!</a:t>
            </a:r>
            <a:endParaRPr sz="9600"/>
          </a:p>
        </p:txBody>
      </p:sp>
      <p:sp>
        <p:nvSpPr>
          <p:cNvPr id="97" name="Google Shape;97;p14"/>
          <p:cNvSpPr txBox="1">
            <a:spLocks noGrp="1"/>
          </p:cNvSpPr>
          <p:nvPr>
            <p:ph type="subTitle" idx="4294967295"/>
          </p:nvPr>
        </p:nvSpPr>
        <p:spPr>
          <a:xfrm>
            <a:off x="1193500" y="2406712"/>
            <a:ext cx="4185000" cy="152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b="1"/>
              <a:t>I am Jayden Smith</a:t>
            </a:r>
            <a:endParaRPr sz="1800" b="1"/>
          </a:p>
          <a:p>
            <a:pPr marL="0" lvl="0" indent="0" algn="l" rtl="0">
              <a:spcBef>
                <a:spcPts val="800"/>
              </a:spcBef>
              <a:spcAft>
                <a:spcPts val="0"/>
              </a:spcAft>
              <a:buClr>
                <a:schemeClr val="dk1"/>
              </a:buClr>
              <a:buSzPts val="1100"/>
              <a:buFont typeface="Arial"/>
              <a:buNone/>
            </a:pPr>
            <a:r>
              <a:rPr lang="en" sz="1800"/>
              <a:t>I am here because I love to give presentations. </a:t>
            </a:r>
            <a:endParaRPr sz="1800"/>
          </a:p>
          <a:p>
            <a:pPr marL="0" lvl="0" indent="0" algn="l" rtl="0">
              <a:spcBef>
                <a:spcPts val="800"/>
              </a:spcBef>
              <a:spcAft>
                <a:spcPts val="800"/>
              </a:spcAft>
              <a:buClr>
                <a:schemeClr val="dk1"/>
              </a:buClr>
              <a:buSzPts val="1100"/>
              <a:buFont typeface="Arial"/>
              <a:buNone/>
            </a:pPr>
            <a:r>
              <a:rPr lang="en" sz="1800"/>
              <a:t>You can find me at @username</a:t>
            </a:r>
            <a:endParaRPr sz="1800" b="1"/>
          </a:p>
        </p:txBody>
      </p:sp>
      <p:pic>
        <p:nvPicPr>
          <p:cNvPr id="98" name="Google Shape;98;p14"/>
          <p:cNvPicPr preferRelativeResize="0"/>
          <p:nvPr/>
        </p:nvPicPr>
        <p:blipFill rotWithShape="1">
          <a:blip r:embed="rId3">
            <a:alphaModFix/>
          </a:blip>
          <a:srcRect l="22354" t="33337"/>
          <a:stretch/>
        </p:blipFill>
        <p:spPr>
          <a:xfrm>
            <a:off x="5927600" y="512125"/>
            <a:ext cx="2698500" cy="4118100"/>
          </a:xfrm>
          <a:prstGeom prst="roundRect">
            <a:avLst>
              <a:gd name="adj" fmla="val 1391"/>
            </a:avLst>
          </a:prstGeom>
          <a:noFill/>
          <a:ln>
            <a:noFill/>
          </a:ln>
        </p:spPr>
      </p:pic>
      <p:sp>
        <p:nvSpPr>
          <p:cNvPr id="99" name="Google Shape;99;p1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100" name="Google Shape;100;p14"/>
          <p:cNvSpPr/>
          <p:nvPr/>
        </p:nvSpPr>
        <p:spPr>
          <a:xfrm>
            <a:off x="621973" y="2470113"/>
            <a:ext cx="223470" cy="203269"/>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Transition Headline</a:t>
            </a:r>
            <a:endParaRPr/>
          </a:p>
        </p:txBody>
      </p:sp>
      <p:sp>
        <p:nvSpPr>
          <p:cNvPr id="106" name="Google Shape;106;p15"/>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Let’s start with the first set of slides</a:t>
            </a:r>
            <a:endParaRPr/>
          </a:p>
        </p:txBody>
      </p:sp>
      <p:sp>
        <p:nvSpPr>
          <p:cNvPr id="107" name="Google Shape;107;p15"/>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a:solidFill>
                  <a:schemeClr val="accent4"/>
                </a:solidFill>
                <a:latin typeface="Red Hat Display"/>
                <a:ea typeface="Red Hat Display"/>
                <a:cs typeface="Red Hat Display"/>
                <a:sym typeface="Red Hat Display"/>
              </a:rPr>
              <a:t>1</a:t>
            </a:r>
            <a:endParaRPr sz="9600" b="1">
              <a:solidFill>
                <a:schemeClr val="accent4"/>
              </a:solidFill>
              <a:latin typeface="Red Hat Display"/>
              <a:ea typeface="Red Hat Display"/>
              <a:cs typeface="Red Hat Display"/>
              <a:sym typeface="Red Hat Displa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a:t>Quotations are commonly printed as a means of inspiration and to invoke philosophical thoughts from the reader</a:t>
            </a:r>
            <a:endParaRPr/>
          </a:p>
        </p:txBody>
      </p:sp>
      <p:sp>
        <p:nvSpPr>
          <p:cNvPr id="113" name="Google Shape;113;p16"/>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a slide title</a:t>
            </a:r>
            <a:endParaRPr/>
          </a:p>
        </p:txBody>
      </p:sp>
      <p:sp>
        <p:nvSpPr>
          <p:cNvPr id="119" name="Google Shape;119;p17"/>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457200" lvl="0" indent="-381000" algn="l" rtl="0">
              <a:spcBef>
                <a:spcPts val="0"/>
              </a:spcBef>
              <a:spcAft>
                <a:spcPts val="0"/>
              </a:spcAft>
              <a:buSzPts val="2400"/>
              <a:buChar char="●"/>
            </a:pPr>
            <a:r>
              <a:rPr lang="en"/>
              <a:t>Here you have a list of items</a:t>
            </a:r>
            <a:endParaRPr/>
          </a:p>
          <a:p>
            <a:pPr marL="457200" lvl="0" indent="-381000" algn="l" rtl="0">
              <a:spcBef>
                <a:spcPts val="0"/>
              </a:spcBef>
              <a:spcAft>
                <a:spcPts val="0"/>
              </a:spcAft>
              <a:buSzPts val="2400"/>
              <a:buChar char="●"/>
            </a:pPr>
            <a:r>
              <a:rPr lang="en"/>
              <a:t>And some text</a:t>
            </a:r>
            <a:endParaRPr/>
          </a:p>
          <a:p>
            <a:pPr marL="457200" lvl="0" indent="-381000" algn="l" rtl="0">
              <a:spcBef>
                <a:spcPts val="0"/>
              </a:spcBef>
              <a:spcAft>
                <a:spcPts val="0"/>
              </a:spcAft>
              <a:buSzPts val="2400"/>
              <a:buChar char="●"/>
            </a:pPr>
            <a:r>
              <a:rPr lang="en"/>
              <a:t>But remember not to overload your slides with content</a:t>
            </a:r>
            <a:endParaRPr/>
          </a:p>
          <a:p>
            <a:pPr marL="0" lvl="0" indent="0" algn="l" rtl="0">
              <a:spcBef>
                <a:spcPts val="800"/>
              </a:spcBef>
              <a:spcAft>
                <a:spcPts val="800"/>
              </a:spcAft>
              <a:buNone/>
            </a:pPr>
            <a:r>
              <a:rPr lang="en"/>
              <a:t>Your audience will listen to you or read the content, but won’t do both. </a:t>
            </a:r>
            <a:endParaRPr/>
          </a:p>
        </p:txBody>
      </p:sp>
      <p:sp>
        <p:nvSpPr>
          <p:cNvPr id="120" name="Google Shape;120;p1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grpSp>
        <p:nvGrpSpPr>
          <p:cNvPr id="121" name="Google Shape;121;p17"/>
          <p:cNvGrpSpPr/>
          <p:nvPr/>
        </p:nvGrpSpPr>
        <p:grpSpPr>
          <a:xfrm>
            <a:off x="608924" y="892350"/>
            <a:ext cx="210524" cy="333750"/>
            <a:chOff x="899801" y="909674"/>
            <a:chExt cx="250475" cy="397085"/>
          </a:xfrm>
        </p:grpSpPr>
        <p:sp>
          <p:nvSpPr>
            <p:cNvPr id="122" name="Google Shape;122;p17"/>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ctrTitle" idx="4294967295"/>
          </p:nvPr>
        </p:nvSpPr>
        <p:spPr>
          <a:xfrm>
            <a:off x="1083900" y="2259175"/>
            <a:ext cx="3671100" cy="706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solidFill>
                  <a:schemeClr val="accent1"/>
                </a:solidFill>
              </a:rPr>
              <a:t>Big concept</a:t>
            </a:r>
            <a:endParaRPr sz="4800">
              <a:solidFill>
                <a:schemeClr val="accent1"/>
              </a:solidFill>
            </a:endParaRPr>
          </a:p>
        </p:txBody>
      </p:sp>
      <p:sp>
        <p:nvSpPr>
          <p:cNvPr id="135" name="Google Shape;135;p18"/>
          <p:cNvSpPr txBox="1">
            <a:spLocks noGrp="1"/>
          </p:cNvSpPr>
          <p:nvPr>
            <p:ph type="subTitle" idx="4294967295"/>
          </p:nvPr>
        </p:nvSpPr>
        <p:spPr>
          <a:xfrm>
            <a:off x="1083900" y="3031524"/>
            <a:ext cx="3671100" cy="1154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solidFill>
                  <a:schemeClr val="lt1"/>
                </a:solidFill>
              </a:rPr>
              <a:t>Bring the attention of your audience over a key concept using icons or illustrations</a:t>
            </a:r>
            <a:endParaRPr sz="2000">
              <a:solidFill>
                <a:schemeClr val="lt1"/>
              </a:solidFill>
            </a:endParaRPr>
          </a:p>
        </p:txBody>
      </p:sp>
      <p:grpSp>
        <p:nvGrpSpPr>
          <p:cNvPr id="136" name="Google Shape;136;p18"/>
          <p:cNvGrpSpPr/>
          <p:nvPr/>
        </p:nvGrpSpPr>
        <p:grpSpPr>
          <a:xfrm>
            <a:off x="6076148" y="739706"/>
            <a:ext cx="2078301" cy="2078265"/>
            <a:chOff x="6643075" y="3664250"/>
            <a:chExt cx="407950" cy="407975"/>
          </a:xfrm>
        </p:grpSpPr>
        <p:sp>
          <p:nvSpPr>
            <p:cNvPr id="137" name="Google Shape;137;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18"/>
          <p:cNvGrpSpPr/>
          <p:nvPr/>
        </p:nvGrpSpPr>
        <p:grpSpPr>
          <a:xfrm rot="-587476">
            <a:off x="5954275" y="3088781"/>
            <a:ext cx="854467" cy="854418"/>
            <a:chOff x="576250" y="4319400"/>
            <a:chExt cx="442075" cy="442050"/>
          </a:xfrm>
        </p:grpSpPr>
        <p:sp>
          <p:nvSpPr>
            <p:cNvPr id="140" name="Google Shape;140;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8"/>
          <p:cNvSpPr/>
          <p:nvPr/>
        </p:nvSpPr>
        <p:spPr>
          <a:xfrm>
            <a:off x="5579054" y="1219799"/>
            <a:ext cx="324860" cy="31018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rot="2697395">
            <a:off x="7719778" y="2807798"/>
            <a:ext cx="493111" cy="470841"/>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p:nvPr/>
        </p:nvSpPr>
        <p:spPr>
          <a:xfrm>
            <a:off x="8109888" y="2538997"/>
            <a:ext cx="197521" cy="188673"/>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8"/>
          <p:cNvSpPr/>
          <p:nvPr/>
        </p:nvSpPr>
        <p:spPr>
          <a:xfrm rot="1279896">
            <a:off x="5353995" y="2155406"/>
            <a:ext cx="197498" cy="18867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9</a:t>
            </a:fld>
            <a:endParaRPr>
              <a:solidFill>
                <a:schemeClr val="lt1"/>
              </a:solidFill>
            </a:endParaRPr>
          </a:p>
        </p:txBody>
      </p:sp>
      <p:grpSp>
        <p:nvGrpSpPr>
          <p:cNvPr id="149" name="Google Shape;149;p18"/>
          <p:cNvGrpSpPr/>
          <p:nvPr/>
        </p:nvGrpSpPr>
        <p:grpSpPr>
          <a:xfrm>
            <a:off x="595647" y="2445424"/>
            <a:ext cx="252657" cy="252657"/>
            <a:chOff x="884004" y="2757472"/>
            <a:chExt cx="300603" cy="300604"/>
          </a:xfrm>
        </p:grpSpPr>
        <p:sp>
          <p:nvSpPr>
            <p:cNvPr id="150" name="Google Shape;150;p18"/>
            <p:cNvSpPr/>
            <p:nvPr/>
          </p:nvSpPr>
          <p:spPr>
            <a:xfrm>
              <a:off x="884004" y="2929419"/>
              <a:ext cx="128674" cy="128657"/>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1064276" y="2757472"/>
              <a:ext cx="120332" cy="120349"/>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931046" y="2803676"/>
              <a:ext cx="207362" cy="207362"/>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1025968" y="2832001"/>
              <a:ext cx="34156" cy="34156"/>
            </a:xfrm>
            <a:custGeom>
              <a:avLst/>
              <a:gdLst/>
              <a:ahLst/>
              <a:cxnLst/>
              <a:rect l="l" t="t" r="r" b="b"/>
              <a:pathLst>
                <a:path w="1998" h="1998" fill="none" extrusionOk="0">
                  <a:moveTo>
                    <a:pt x="1" y="1997"/>
                  </a:moveTo>
                  <a:lnTo>
                    <a:pt x="199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imandra template">
  <a:themeElements>
    <a:clrScheme name="Custom 347">
      <a:dk1>
        <a:srgbClr val="24283B"/>
      </a:dk1>
      <a:lt1>
        <a:srgbClr val="FFFFFF"/>
      </a:lt1>
      <a:dk2>
        <a:srgbClr val="80828B"/>
      </a:dk2>
      <a:lt2>
        <a:srgbClr val="EAECF0"/>
      </a:lt2>
      <a:accent1>
        <a:srgbClr val="FFCE00"/>
      </a:accent1>
      <a:accent2>
        <a:srgbClr val="FFF14C"/>
      </a:accent2>
      <a:accent3>
        <a:srgbClr val="9FE2D0"/>
      </a:accent3>
      <a:accent4>
        <a:srgbClr val="1AB6D1"/>
      </a:accent4>
      <a:accent5>
        <a:srgbClr val="0784B1"/>
      </a:accent5>
      <a:accent6>
        <a:srgbClr val="EE7673"/>
      </a:accent6>
      <a:hlink>
        <a:srgbClr val="3180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1641</Words>
  <Application>Microsoft Office PowerPoint</Application>
  <PresentationFormat>On-screen Show (16:9)</PresentationFormat>
  <Paragraphs>386</Paragraphs>
  <Slides>41</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Calibri</vt:lpstr>
      <vt:lpstr>Times New Roman</vt:lpstr>
      <vt:lpstr>Red Hat Display</vt:lpstr>
      <vt:lpstr>Montserrat</vt:lpstr>
      <vt:lpstr>Red Hat Text</vt:lpstr>
      <vt:lpstr>Arial</vt:lpstr>
      <vt:lpstr>Timandra template</vt:lpstr>
      <vt:lpstr>This is Your Presentation Title</vt:lpstr>
      <vt:lpstr>Agenda</vt:lpstr>
      <vt:lpstr>Introduction </vt:lpstr>
      <vt:lpstr>Problems and challenges:</vt:lpstr>
      <vt:lpstr>Hello!</vt:lpstr>
      <vt:lpstr>Transition Headline</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Five</dc:title>
  <dc:creator>ِAhmed Khallaf</dc:creator>
  <cp:lastModifiedBy>احمد عبد الوهاب المليجى السيد خليل</cp:lastModifiedBy>
  <cp:revision>5</cp:revision>
  <dcterms:modified xsi:type="dcterms:W3CDTF">2022-07-25T01:25:38Z</dcterms:modified>
</cp:coreProperties>
</file>